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31" r:id="rId1"/>
  </p:sldMasterIdLst>
  <p:notesMasterIdLst>
    <p:notesMasterId r:id="rId6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3" r:id="rId28"/>
    <p:sldId id="284" r:id="rId29"/>
    <p:sldId id="286" r:id="rId30"/>
    <p:sldId id="288" r:id="rId31"/>
    <p:sldId id="289" r:id="rId32"/>
    <p:sldId id="290" r:id="rId33"/>
    <p:sldId id="291" r:id="rId34"/>
    <p:sldId id="298" r:id="rId35"/>
    <p:sldId id="299" r:id="rId36"/>
    <p:sldId id="301" r:id="rId37"/>
    <p:sldId id="302" r:id="rId38"/>
    <p:sldId id="303" r:id="rId39"/>
    <p:sldId id="304" r:id="rId40"/>
    <p:sldId id="305" r:id="rId41"/>
    <p:sldId id="306" r:id="rId42"/>
    <p:sldId id="307" r:id="rId43"/>
    <p:sldId id="308" r:id="rId44"/>
    <p:sldId id="309" r:id="rId45"/>
    <p:sldId id="310" r:id="rId46"/>
    <p:sldId id="311" r:id="rId47"/>
    <p:sldId id="312" r:id="rId48"/>
    <p:sldId id="313" r:id="rId49"/>
    <p:sldId id="314" r:id="rId50"/>
    <p:sldId id="315" r:id="rId51"/>
    <p:sldId id="316" r:id="rId52"/>
    <p:sldId id="317" r:id="rId53"/>
    <p:sldId id="318" r:id="rId54"/>
    <p:sldId id="319" r:id="rId55"/>
    <p:sldId id="320" r:id="rId56"/>
    <p:sldId id="321" r:id="rId57"/>
    <p:sldId id="322" r:id="rId58"/>
    <p:sldId id="323" r:id="rId59"/>
    <p:sldId id="324" r:id="rId60"/>
    <p:sldId id="282" r:id="rId61"/>
  </p:sldIdLst>
  <p:sldSz cx="9144000" cy="5143500" type="screen16x9"/>
  <p:notesSz cx="51435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2736BB3-9EDD-400C-8F4F-781139E4B002}" v="8" dt="2023-07-14T11:57:30.0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13"/>
  </p:normalViewPr>
  <p:slideViewPr>
    <p:cSldViewPr snapToGrid="0" snapToObjects="1">
      <p:cViewPr varScale="1">
        <p:scale>
          <a:sx n="103" d="100"/>
          <a:sy n="103" d="100"/>
        </p:scale>
        <p:origin x="874" y="77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68"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ilee Upadhayay" userId="556280587117f9d7" providerId="LiveId" clId="{C2736BB3-9EDD-400C-8F4F-781139E4B002}"/>
    <pc:docChg chg="custSel modSld">
      <pc:chgData name="Shailee Upadhayay" userId="556280587117f9d7" providerId="LiveId" clId="{C2736BB3-9EDD-400C-8F4F-781139E4B002}" dt="2023-07-14T11:57:30.073" v="20"/>
      <pc:docMkLst>
        <pc:docMk/>
      </pc:docMkLst>
      <pc:sldChg chg="modSp mod">
        <pc:chgData name="Shailee Upadhayay" userId="556280587117f9d7" providerId="LiveId" clId="{C2736BB3-9EDD-400C-8F4F-781139E4B002}" dt="2023-07-14T11:57:30.073" v="20"/>
        <pc:sldMkLst>
          <pc:docMk/>
          <pc:sldMk cId="0" sldId="283"/>
        </pc:sldMkLst>
        <pc:spChg chg="mod">
          <ac:chgData name="Shailee Upadhayay" userId="556280587117f9d7" providerId="LiveId" clId="{C2736BB3-9EDD-400C-8F4F-781139E4B002}" dt="2023-07-14T11:57:30.073" v="20"/>
          <ac:spMkLst>
            <pc:docMk/>
            <pc:sldMk cId="0" sldId="283"/>
            <ac:spMk id="2" creationId="{00000000-0000-0000-0000-000000000000}"/>
          </ac:spMkLst>
        </pc:spChg>
        <pc:spChg chg="mod">
          <ac:chgData name="Shailee Upadhayay" userId="556280587117f9d7" providerId="LiveId" clId="{C2736BB3-9EDD-400C-8F4F-781139E4B002}" dt="2023-07-14T11:57:30.073" v="20"/>
          <ac:spMkLst>
            <pc:docMk/>
            <pc:sldMk cId="0" sldId="283"/>
            <ac:spMk id="3" creationId="{00000000-0000-0000-0000-000000000000}"/>
          </ac:spMkLst>
        </pc:spChg>
      </pc:sldChg>
      <pc:sldChg chg="modSp mod">
        <pc:chgData name="Shailee Upadhayay" userId="556280587117f9d7" providerId="LiveId" clId="{C2736BB3-9EDD-400C-8F4F-781139E4B002}" dt="2023-07-14T11:57:30.073" v="20"/>
        <pc:sldMkLst>
          <pc:docMk/>
          <pc:sldMk cId="0" sldId="284"/>
        </pc:sldMkLst>
        <pc:spChg chg="mod">
          <ac:chgData name="Shailee Upadhayay" userId="556280587117f9d7" providerId="LiveId" clId="{C2736BB3-9EDD-400C-8F4F-781139E4B002}" dt="2023-07-14T11:57:30.073" v="20"/>
          <ac:spMkLst>
            <pc:docMk/>
            <pc:sldMk cId="0" sldId="284"/>
            <ac:spMk id="2" creationId="{00000000-0000-0000-0000-000000000000}"/>
          </ac:spMkLst>
        </pc:spChg>
        <pc:spChg chg="mod">
          <ac:chgData name="Shailee Upadhayay" userId="556280587117f9d7" providerId="LiveId" clId="{C2736BB3-9EDD-400C-8F4F-781139E4B002}" dt="2023-07-14T11:57:30.073" v="20"/>
          <ac:spMkLst>
            <pc:docMk/>
            <pc:sldMk cId="0" sldId="284"/>
            <ac:spMk id="3" creationId="{00000000-0000-0000-0000-000000000000}"/>
          </ac:spMkLst>
        </pc:spChg>
      </pc:sldChg>
      <pc:sldChg chg="modSp">
        <pc:chgData name="Shailee Upadhayay" userId="556280587117f9d7" providerId="LiveId" clId="{C2736BB3-9EDD-400C-8F4F-781139E4B002}" dt="2023-07-14T11:57:30.073" v="20"/>
        <pc:sldMkLst>
          <pc:docMk/>
          <pc:sldMk cId="0" sldId="286"/>
        </pc:sldMkLst>
        <pc:spChg chg="mod">
          <ac:chgData name="Shailee Upadhayay" userId="556280587117f9d7" providerId="LiveId" clId="{C2736BB3-9EDD-400C-8F4F-781139E4B002}" dt="2023-07-14T11:57:30.073" v="20"/>
          <ac:spMkLst>
            <pc:docMk/>
            <pc:sldMk cId="0" sldId="286"/>
            <ac:spMk id="2" creationId="{00000000-0000-0000-0000-000000000000}"/>
          </ac:spMkLst>
        </pc:spChg>
        <pc:spChg chg="mod">
          <ac:chgData name="Shailee Upadhayay" userId="556280587117f9d7" providerId="LiveId" clId="{C2736BB3-9EDD-400C-8F4F-781139E4B002}" dt="2023-07-14T11:57:30.073" v="20"/>
          <ac:spMkLst>
            <pc:docMk/>
            <pc:sldMk cId="0" sldId="286"/>
            <ac:spMk id="3" creationId="{00000000-0000-0000-0000-000000000000}"/>
          </ac:spMkLst>
        </pc:spChg>
      </pc:sldChg>
      <pc:sldChg chg="modSp mod">
        <pc:chgData name="Shailee Upadhayay" userId="556280587117f9d7" providerId="LiveId" clId="{C2736BB3-9EDD-400C-8F4F-781139E4B002}" dt="2023-07-14T11:57:30.073" v="20"/>
        <pc:sldMkLst>
          <pc:docMk/>
          <pc:sldMk cId="0" sldId="288"/>
        </pc:sldMkLst>
        <pc:spChg chg="mod">
          <ac:chgData name="Shailee Upadhayay" userId="556280587117f9d7" providerId="LiveId" clId="{C2736BB3-9EDD-400C-8F4F-781139E4B002}" dt="2023-07-14T11:57:30.073" v="20"/>
          <ac:spMkLst>
            <pc:docMk/>
            <pc:sldMk cId="0" sldId="288"/>
            <ac:spMk id="2" creationId="{00000000-0000-0000-0000-000000000000}"/>
          </ac:spMkLst>
        </pc:spChg>
        <pc:spChg chg="mod">
          <ac:chgData name="Shailee Upadhayay" userId="556280587117f9d7" providerId="LiveId" clId="{C2736BB3-9EDD-400C-8F4F-781139E4B002}" dt="2023-07-14T11:57:30.073" v="20"/>
          <ac:spMkLst>
            <pc:docMk/>
            <pc:sldMk cId="0" sldId="288"/>
            <ac:spMk id="3" creationId="{00000000-0000-0000-0000-000000000000}"/>
          </ac:spMkLst>
        </pc:spChg>
      </pc:sldChg>
      <pc:sldChg chg="modSp mod">
        <pc:chgData name="Shailee Upadhayay" userId="556280587117f9d7" providerId="LiveId" clId="{C2736BB3-9EDD-400C-8F4F-781139E4B002}" dt="2023-07-14T11:57:30.073" v="20"/>
        <pc:sldMkLst>
          <pc:docMk/>
          <pc:sldMk cId="0" sldId="289"/>
        </pc:sldMkLst>
        <pc:spChg chg="mod">
          <ac:chgData name="Shailee Upadhayay" userId="556280587117f9d7" providerId="LiveId" clId="{C2736BB3-9EDD-400C-8F4F-781139E4B002}" dt="2023-07-14T11:57:30.073" v="20"/>
          <ac:spMkLst>
            <pc:docMk/>
            <pc:sldMk cId="0" sldId="289"/>
            <ac:spMk id="2" creationId="{00000000-0000-0000-0000-000000000000}"/>
          </ac:spMkLst>
        </pc:spChg>
        <pc:spChg chg="mod">
          <ac:chgData name="Shailee Upadhayay" userId="556280587117f9d7" providerId="LiveId" clId="{C2736BB3-9EDD-400C-8F4F-781139E4B002}" dt="2023-07-14T11:57:30.073" v="20"/>
          <ac:spMkLst>
            <pc:docMk/>
            <pc:sldMk cId="0" sldId="289"/>
            <ac:spMk id="3" creationId="{00000000-0000-0000-0000-000000000000}"/>
          </ac:spMkLst>
        </pc:spChg>
      </pc:sldChg>
      <pc:sldChg chg="modSp mod">
        <pc:chgData name="Shailee Upadhayay" userId="556280587117f9d7" providerId="LiveId" clId="{C2736BB3-9EDD-400C-8F4F-781139E4B002}" dt="2023-07-14T11:57:30.073" v="20"/>
        <pc:sldMkLst>
          <pc:docMk/>
          <pc:sldMk cId="0" sldId="290"/>
        </pc:sldMkLst>
        <pc:spChg chg="mod">
          <ac:chgData name="Shailee Upadhayay" userId="556280587117f9d7" providerId="LiveId" clId="{C2736BB3-9EDD-400C-8F4F-781139E4B002}" dt="2023-07-14T11:57:30.073" v="20"/>
          <ac:spMkLst>
            <pc:docMk/>
            <pc:sldMk cId="0" sldId="290"/>
            <ac:spMk id="2" creationId="{00000000-0000-0000-0000-000000000000}"/>
          </ac:spMkLst>
        </pc:spChg>
        <pc:spChg chg="mod">
          <ac:chgData name="Shailee Upadhayay" userId="556280587117f9d7" providerId="LiveId" clId="{C2736BB3-9EDD-400C-8F4F-781139E4B002}" dt="2023-07-14T11:57:16.561" v="6" actId="27636"/>
          <ac:spMkLst>
            <pc:docMk/>
            <pc:sldMk cId="0" sldId="290"/>
            <ac:spMk id="3" creationId="{00000000-0000-0000-0000-000000000000}"/>
          </ac:spMkLst>
        </pc:spChg>
      </pc:sldChg>
      <pc:sldChg chg="modSp mod">
        <pc:chgData name="Shailee Upadhayay" userId="556280587117f9d7" providerId="LiveId" clId="{C2736BB3-9EDD-400C-8F4F-781139E4B002}" dt="2023-07-14T11:57:30.073" v="20"/>
        <pc:sldMkLst>
          <pc:docMk/>
          <pc:sldMk cId="0" sldId="291"/>
        </pc:sldMkLst>
        <pc:spChg chg="mod">
          <ac:chgData name="Shailee Upadhayay" userId="556280587117f9d7" providerId="LiveId" clId="{C2736BB3-9EDD-400C-8F4F-781139E4B002}" dt="2023-07-14T11:57:30.073" v="20"/>
          <ac:spMkLst>
            <pc:docMk/>
            <pc:sldMk cId="0" sldId="291"/>
            <ac:spMk id="2" creationId="{00000000-0000-0000-0000-000000000000}"/>
          </ac:spMkLst>
        </pc:spChg>
        <pc:spChg chg="mod">
          <ac:chgData name="Shailee Upadhayay" userId="556280587117f9d7" providerId="LiveId" clId="{C2736BB3-9EDD-400C-8F4F-781139E4B002}" dt="2023-07-14T11:57:28.006" v="19" actId="27636"/>
          <ac:spMkLst>
            <pc:docMk/>
            <pc:sldMk cId="0" sldId="291"/>
            <ac:spMk id="3" creationId="{00000000-0000-0000-0000-000000000000}"/>
          </ac:spMkLst>
        </pc:spChg>
      </pc:sldChg>
      <pc:sldChg chg="modSp mod">
        <pc:chgData name="Shailee Upadhayay" userId="556280587117f9d7" providerId="LiveId" clId="{C2736BB3-9EDD-400C-8F4F-781139E4B002}" dt="2023-07-14T11:57:30.073" v="20"/>
        <pc:sldMkLst>
          <pc:docMk/>
          <pc:sldMk cId="0" sldId="298"/>
        </pc:sldMkLst>
        <pc:spChg chg="mod">
          <ac:chgData name="Shailee Upadhayay" userId="556280587117f9d7" providerId="LiveId" clId="{C2736BB3-9EDD-400C-8F4F-781139E4B002}" dt="2023-07-14T11:57:30.073" v="20"/>
          <ac:spMkLst>
            <pc:docMk/>
            <pc:sldMk cId="0" sldId="298"/>
            <ac:spMk id="2" creationId="{00000000-0000-0000-0000-000000000000}"/>
          </ac:spMkLst>
        </pc:spChg>
        <pc:spChg chg="mod">
          <ac:chgData name="Shailee Upadhayay" userId="556280587117f9d7" providerId="LiveId" clId="{C2736BB3-9EDD-400C-8F4F-781139E4B002}" dt="2023-07-14T11:57:30.073" v="20"/>
          <ac:spMkLst>
            <pc:docMk/>
            <pc:sldMk cId="0" sldId="298"/>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pPr/>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pPr/>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pPr/>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pPr/>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pPr/>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pPr/>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pPr/>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pPr/>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pPr/>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pPr/>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pPr/>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pPr/>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pPr/>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pPr/>
              <a:t>21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pPr/>
              <a:t>22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pPr/>
              <a:t>23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pPr/>
              <a:t>24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pPr/>
              <a:t>25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pPr/>
              <a:t>26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6250" y="685800"/>
            <a:ext cx="6096000" cy="3429000"/>
          </a:xfrm>
          <a:prstGeom prst="rect">
            <a:avLst/>
          </a:prstGeom>
        </p:spPr>
      </p:sp>
      <p:sp>
        <p:nvSpPr>
          <p:cNvPr id="3" name="Notes Placeholder 2"/>
          <p:cNvSpPr>
            <a:spLocks noGrp="1"/>
          </p:cNvSpPr>
          <p:nvPr>
            <p:ph type="body" idx="1"/>
          </p:nvPr>
        </p:nvSpPr>
        <p:spPr>
          <a:xfrm>
            <a:off x="514350" y="4343400"/>
            <a:ext cx="4114800" cy="4114800"/>
          </a:xfrm>
          <a:prstGeom prst="rect">
            <a:avLst/>
          </a:prstGeom>
        </p:spPr>
        <p:txBody>
          <a:bodyPr/>
          <a:lstStyle/>
          <a:p>
            <a:endParaRPr lang="en-US" dirty="0"/>
          </a:p>
        </p:txBody>
      </p:sp>
      <p:sp>
        <p:nvSpPr>
          <p:cNvPr id="4" name="Slide Number Placeholder 3"/>
          <p:cNvSpPr>
            <a:spLocks noGrp="1"/>
          </p:cNvSpPr>
          <p:nvPr>
            <p:ph type="sldNum" sz="quarter" idx="10"/>
          </p:nvPr>
        </p:nvSpPr>
        <p:spPr>
          <a:xfrm>
            <a:off x="2913063" y="8685213"/>
            <a:ext cx="2228850" cy="457200"/>
          </a:xfrm>
          <a:prstGeom prst="rect">
            <a:avLst/>
          </a:prstGeom>
        </p:spPr>
        <p:txBody>
          <a:bodyPr/>
          <a:lstStyle/>
          <a:p>
            <a:fld id="{F7021451-1387-4CA6-816F-3879F97B5CBC}" type="slidenum">
              <a:rPr lang="en-US" smtClean="0"/>
              <a:pPr/>
              <a:t>35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6250" y="685800"/>
            <a:ext cx="6096000" cy="3429000"/>
          </a:xfrm>
          <a:prstGeom prst="rect">
            <a:avLst/>
          </a:prstGeom>
        </p:spPr>
      </p:sp>
      <p:sp>
        <p:nvSpPr>
          <p:cNvPr id="3" name="Notes Placeholder 2"/>
          <p:cNvSpPr>
            <a:spLocks noGrp="1"/>
          </p:cNvSpPr>
          <p:nvPr>
            <p:ph type="body" idx="1"/>
          </p:nvPr>
        </p:nvSpPr>
        <p:spPr>
          <a:xfrm>
            <a:off x="514350" y="4343400"/>
            <a:ext cx="4114800" cy="4114800"/>
          </a:xfrm>
          <a:prstGeom prst="rect">
            <a:avLst/>
          </a:prstGeom>
        </p:spPr>
        <p:txBody>
          <a:bodyPr/>
          <a:lstStyle/>
          <a:p>
            <a:endParaRPr lang="en-US" dirty="0"/>
          </a:p>
        </p:txBody>
      </p:sp>
      <p:sp>
        <p:nvSpPr>
          <p:cNvPr id="4" name="Slide Number Placeholder 3"/>
          <p:cNvSpPr>
            <a:spLocks noGrp="1"/>
          </p:cNvSpPr>
          <p:nvPr>
            <p:ph type="sldNum" sz="quarter" idx="10"/>
          </p:nvPr>
        </p:nvSpPr>
        <p:spPr>
          <a:xfrm>
            <a:off x="2913063" y="8685213"/>
            <a:ext cx="2228850" cy="457200"/>
          </a:xfrm>
          <a:prstGeom prst="rect">
            <a:avLst/>
          </a:prstGeom>
        </p:spPr>
        <p:txBody>
          <a:bodyPr/>
          <a:lstStyle/>
          <a:p>
            <a:fld id="{F7021451-1387-4CA6-816F-3879F97B5CBC}" type="slidenum">
              <a:rPr lang="en-US" smtClean="0"/>
              <a:pPr/>
              <a:t>36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6250" y="685800"/>
            <a:ext cx="6096000" cy="3429000"/>
          </a:xfrm>
          <a:prstGeom prst="rect">
            <a:avLst/>
          </a:prstGeom>
        </p:spPr>
      </p:sp>
      <p:sp>
        <p:nvSpPr>
          <p:cNvPr id="3" name="Notes Placeholder 2"/>
          <p:cNvSpPr>
            <a:spLocks noGrp="1"/>
          </p:cNvSpPr>
          <p:nvPr>
            <p:ph type="body" idx="1"/>
          </p:nvPr>
        </p:nvSpPr>
        <p:spPr>
          <a:xfrm>
            <a:off x="514350" y="4343400"/>
            <a:ext cx="4114800" cy="4114800"/>
          </a:xfrm>
          <a:prstGeom prst="rect">
            <a:avLst/>
          </a:prstGeom>
        </p:spPr>
        <p:txBody>
          <a:bodyPr/>
          <a:lstStyle/>
          <a:p>
            <a:endParaRPr lang="en-US" dirty="0"/>
          </a:p>
        </p:txBody>
      </p:sp>
      <p:sp>
        <p:nvSpPr>
          <p:cNvPr id="4" name="Slide Number Placeholder 3"/>
          <p:cNvSpPr>
            <a:spLocks noGrp="1"/>
          </p:cNvSpPr>
          <p:nvPr>
            <p:ph type="sldNum" sz="quarter" idx="10"/>
          </p:nvPr>
        </p:nvSpPr>
        <p:spPr>
          <a:xfrm>
            <a:off x="2913063" y="8685213"/>
            <a:ext cx="2228850" cy="457200"/>
          </a:xfrm>
          <a:prstGeom prst="rect">
            <a:avLst/>
          </a:prstGeom>
        </p:spPr>
        <p:txBody>
          <a:bodyPr/>
          <a:lstStyle/>
          <a:p>
            <a:fld id="{F7021451-1387-4CA6-816F-3879F97B5CBC}" type="slidenum">
              <a:rPr lang="en-US" smtClean="0"/>
              <a:pPr/>
              <a:t>37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pPr/>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6250" y="685800"/>
            <a:ext cx="6096000" cy="3429000"/>
          </a:xfrm>
          <a:prstGeom prst="rect">
            <a:avLst/>
          </a:prstGeom>
        </p:spPr>
      </p:sp>
      <p:sp>
        <p:nvSpPr>
          <p:cNvPr id="3" name="Notes Placeholder 2"/>
          <p:cNvSpPr>
            <a:spLocks noGrp="1"/>
          </p:cNvSpPr>
          <p:nvPr>
            <p:ph type="body" idx="1"/>
          </p:nvPr>
        </p:nvSpPr>
        <p:spPr>
          <a:xfrm>
            <a:off x="514350" y="4343400"/>
            <a:ext cx="4114800" cy="4114800"/>
          </a:xfrm>
          <a:prstGeom prst="rect">
            <a:avLst/>
          </a:prstGeom>
        </p:spPr>
        <p:txBody>
          <a:bodyPr/>
          <a:lstStyle/>
          <a:p>
            <a:endParaRPr lang="en-US" dirty="0"/>
          </a:p>
        </p:txBody>
      </p:sp>
      <p:sp>
        <p:nvSpPr>
          <p:cNvPr id="4" name="Slide Number Placeholder 3"/>
          <p:cNvSpPr>
            <a:spLocks noGrp="1"/>
          </p:cNvSpPr>
          <p:nvPr>
            <p:ph type="sldNum" sz="quarter" idx="10"/>
          </p:nvPr>
        </p:nvSpPr>
        <p:spPr>
          <a:xfrm>
            <a:off x="2913063" y="8685213"/>
            <a:ext cx="2228850" cy="457200"/>
          </a:xfrm>
          <a:prstGeom prst="rect">
            <a:avLst/>
          </a:prstGeom>
        </p:spPr>
        <p:txBody>
          <a:bodyPr/>
          <a:lstStyle/>
          <a:p>
            <a:fld id="{F7021451-1387-4CA6-816F-3879F97B5CBC}" type="slidenum">
              <a:rPr lang="en-US" smtClean="0"/>
              <a:pPr/>
              <a:t>38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6250" y="685800"/>
            <a:ext cx="6096000" cy="3429000"/>
          </a:xfrm>
          <a:prstGeom prst="rect">
            <a:avLst/>
          </a:prstGeom>
        </p:spPr>
      </p:sp>
      <p:sp>
        <p:nvSpPr>
          <p:cNvPr id="3" name="Notes Placeholder 2"/>
          <p:cNvSpPr>
            <a:spLocks noGrp="1"/>
          </p:cNvSpPr>
          <p:nvPr>
            <p:ph type="body" idx="1"/>
          </p:nvPr>
        </p:nvSpPr>
        <p:spPr>
          <a:xfrm>
            <a:off x="514350" y="4343400"/>
            <a:ext cx="4114800" cy="4114800"/>
          </a:xfrm>
          <a:prstGeom prst="rect">
            <a:avLst/>
          </a:prstGeom>
        </p:spPr>
        <p:txBody>
          <a:bodyPr/>
          <a:lstStyle/>
          <a:p>
            <a:endParaRPr lang="en-US" dirty="0"/>
          </a:p>
        </p:txBody>
      </p:sp>
      <p:sp>
        <p:nvSpPr>
          <p:cNvPr id="4" name="Slide Number Placeholder 3"/>
          <p:cNvSpPr>
            <a:spLocks noGrp="1"/>
          </p:cNvSpPr>
          <p:nvPr>
            <p:ph type="sldNum" sz="quarter" idx="10"/>
          </p:nvPr>
        </p:nvSpPr>
        <p:spPr>
          <a:xfrm>
            <a:off x="2913063" y="8685213"/>
            <a:ext cx="2228850" cy="457200"/>
          </a:xfrm>
          <a:prstGeom prst="rect">
            <a:avLst/>
          </a:prstGeom>
        </p:spPr>
        <p:txBody>
          <a:bodyPr/>
          <a:lstStyle/>
          <a:p>
            <a:fld id="{F7021451-1387-4CA6-816F-3879F97B5CBC}" type="slidenum">
              <a:rPr lang="en-US" smtClean="0"/>
              <a:pPr/>
              <a:t>39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6250" y="685800"/>
            <a:ext cx="6096000" cy="3429000"/>
          </a:xfrm>
          <a:prstGeom prst="rect">
            <a:avLst/>
          </a:prstGeom>
        </p:spPr>
      </p:sp>
      <p:sp>
        <p:nvSpPr>
          <p:cNvPr id="3" name="Notes Placeholder 2"/>
          <p:cNvSpPr>
            <a:spLocks noGrp="1"/>
          </p:cNvSpPr>
          <p:nvPr>
            <p:ph type="body" idx="1"/>
          </p:nvPr>
        </p:nvSpPr>
        <p:spPr>
          <a:xfrm>
            <a:off x="514350" y="4343400"/>
            <a:ext cx="4114800" cy="4114800"/>
          </a:xfrm>
          <a:prstGeom prst="rect">
            <a:avLst/>
          </a:prstGeom>
        </p:spPr>
        <p:txBody>
          <a:bodyPr/>
          <a:lstStyle/>
          <a:p>
            <a:endParaRPr lang="en-US" dirty="0"/>
          </a:p>
        </p:txBody>
      </p:sp>
      <p:sp>
        <p:nvSpPr>
          <p:cNvPr id="4" name="Slide Number Placeholder 3"/>
          <p:cNvSpPr>
            <a:spLocks noGrp="1"/>
          </p:cNvSpPr>
          <p:nvPr>
            <p:ph type="sldNum" sz="quarter" idx="10"/>
          </p:nvPr>
        </p:nvSpPr>
        <p:spPr>
          <a:xfrm>
            <a:off x="2913063" y="8685213"/>
            <a:ext cx="2228850" cy="457200"/>
          </a:xfrm>
          <a:prstGeom prst="rect">
            <a:avLst/>
          </a:prstGeom>
        </p:spPr>
        <p:txBody>
          <a:bodyPr/>
          <a:lstStyle/>
          <a:p>
            <a:fld id="{F7021451-1387-4CA6-816F-3879F97B5CBC}" type="slidenum">
              <a:rPr lang="en-US" smtClean="0"/>
              <a:pPr/>
              <a:t>40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6250" y="685800"/>
            <a:ext cx="6096000" cy="3429000"/>
          </a:xfrm>
          <a:prstGeom prst="rect">
            <a:avLst/>
          </a:prstGeom>
        </p:spPr>
      </p:sp>
      <p:sp>
        <p:nvSpPr>
          <p:cNvPr id="3" name="Notes Placeholder 2"/>
          <p:cNvSpPr>
            <a:spLocks noGrp="1"/>
          </p:cNvSpPr>
          <p:nvPr>
            <p:ph type="body" idx="1"/>
          </p:nvPr>
        </p:nvSpPr>
        <p:spPr>
          <a:xfrm>
            <a:off x="514350" y="4343400"/>
            <a:ext cx="4114800" cy="4114800"/>
          </a:xfrm>
          <a:prstGeom prst="rect">
            <a:avLst/>
          </a:prstGeom>
        </p:spPr>
        <p:txBody>
          <a:bodyPr/>
          <a:lstStyle/>
          <a:p>
            <a:endParaRPr lang="en-US" dirty="0"/>
          </a:p>
        </p:txBody>
      </p:sp>
      <p:sp>
        <p:nvSpPr>
          <p:cNvPr id="4" name="Slide Number Placeholder 3"/>
          <p:cNvSpPr>
            <a:spLocks noGrp="1"/>
          </p:cNvSpPr>
          <p:nvPr>
            <p:ph type="sldNum" sz="quarter" idx="10"/>
          </p:nvPr>
        </p:nvSpPr>
        <p:spPr>
          <a:xfrm>
            <a:off x="2913063" y="8685213"/>
            <a:ext cx="2228850" cy="457200"/>
          </a:xfrm>
          <a:prstGeom prst="rect">
            <a:avLst/>
          </a:prstGeom>
        </p:spPr>
        <p:txBody>
          <a:bodyPr/>
          <a:lstStyle/>
          <a:p>
            <a:fld id="{F7021451-1387-4CA6-816F-3879F97B5CBC}" type="slidenum">
              <a:rPr lang="en-US" smtClean="0"/>
              <a:pPr/>
              <a:t>41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6250" y="685800"/>
            <a:ext cx="6096000" cy="3429000"/>
          </a:xfrm>
          <a:prstGeom prst="rect">
            <a:avLst/>
          </a:prstGeom>
        </p:spPr>
      </p:sp>
      <p:sp>
        <p:nvSpPr>
          <p:cNvPr id="3" name="Notes Placeholder 2"/>
          <p:cNvSpPr>
            <a:spLocks noGrp="1"/>
          </p:cNvSpPr>
          <p:nvPr>
            <p:ph type="body" idx="1"/>
          </p:nvPr>
        </p:nvSpPr>
        <p:spPr>
          <a:xfrm>
            <a:off x="514350" y="4343400"/>
            <a:ext cx="4114800" cy="4114800"/>
          </a:xfrm>
          <a:prstGeom prst="rect">
            <a:avLst/>
          </a:prstGeom>
        </p:spPr>
        <p:txBody>
          <a:bodyPr/>
          <a:lstStyle/>
          <a:p>
            <a:endParaRPr lang="en-US" dirty="0"/>
          </a:p>
        </p:txBody>
      </p:sp>
      <p:sp>
        <p:nvSpPr>
          <p:cNvPr id="4" name="Slide Number Placeholder 3"/>
          <p:cNvSpPr>
            <a:spLocks noGrp="1"/>
          </p:cNvSpPr>
          <p:nvPr>
            <p:ph type="sldNum" sz="quarter" idx="10"/>
          </p:nvPr>
        </p:nvSpPr>
        <p:spPr>
          <a:xfrm>
            <a:off x="2913063" y="8685213"/>
            <a:ext cx="2228850" cy="457200"/>
          </a:xfrm>
          <a:prstGeom prst="rect">
            <a:avLst/>
          </a:prstGeom>
        </p:spPr>
        <p:txBody>
          <a:bodyPr/>
          <a:lstStyle/>
          <a:p>
            <a:fld id="{F7021451-1387-4CA6-816F-3879F97B5CBC}" type="slidenum">
              <a:rPr lang="en-US" smtClean="0"/>
              <a:pPr/>
              <a:t>42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6250" y="685800"/>
            <a:ext cx="6096000" cy="3429000"/>
          </a:xfrm>
          <a:prstGeom prst="rect">
            <a:avLst/>
          </a:prstGeom>
        </p:spPr>
      </p:sp>
      <p:sp>
        <p:nvSpPr>
          <p:cNvPr id="3" name="Notes Placeholder 2"/>
          <p:cNvSpPr>
            <a:spLocks noGrp="1"/>
          </p:cNvSpPr>
          <p:nvPr>
            <p:ph type="body" idx="1"/>
          </p:nvPr>
        </p:nvSpPr>
        <p:spPr>
          <a:xfrm>
            <a:off x="514350" y="4343400"/>
            <a:ext cx="4114800" cy="4114800"/>
          </a:xfrm>
          <a:prstGeom prst="rect">
            <a:avLst/>
          </a:prstGeom>
        </p:spPr>
        <p:txBody>
          <a:bodyPr/>
          <a:lstStyle/>
          <a:p>
            <a:endParaRPr lang="en-US" dirty="0"/>
          </a:p>
        </p:txBody>
      </p:sp>
      <p:sp>
        <p:nvSpPr>
          <p:cNvPr id="4" name="Slide Number Placeholder 3"/>
          <p:cNvSpPr>
            <a:spLocks noGrp="1"/>
          </p:cNvSpPr>
          <p:nvPr>
            <p:ph type="sldNum" sz="quarter" idx="10"/>
          </p:nvPr>
        </p:nvSpPr>
        <p:spPr>
          <a:xfrm>
            <a:off x="2913063" y="8685213"/>
            <a:ext cx="2228850" cy="457200"/>
          </a:xfrm>
          <a:prstGeom prst="rect">
            <a:avLst/>
          </a:prstGeom>
        </p:spPr>
        <p:txBody>
          <a:bodyPr/>
          <a:lstStyle/>
          <a:p>
            <a:fld id="{F7021451-1387-4CA6-816F-3879F97B5CBC}" type="slidenum">
              <a:rPr lang="en-US" smtClean="0"/>
              <a:pPr/>
              <a:t>43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6250" y="685800"/>
            <a:ext cx="6096000" cy="3429000"/>
          </a:xfrm>
          <a:prstGeom prst="rect">
            <a:avLst/>
          </a:prstGeom>
        </p:spPr>
      </p:sp>
      <p:sp>
        <p:nvSpPr>
          <p:cNvPr id="3" name="Notes Placeholder 2"/>
          <p:cNvSpPr>
            <a:spLocks noGrp="1"/>
          </p:cNvSpPr>
          <p:nvPr>
            <p:ph type="body" idx="1"/>
          </p:nvPr>
        </p:nvSpPr>
        <p:spPr>
          <a:xfrm>
            <a:off x="514350" y="4343400"/>
            <a:ext cx="4114800" cy="4114800"/>
          </a:xfrm>
          <a:prstGeom prst="rect">
            <a:avLst/>
          </a:prstGeom>
        </p:spPr>
        <p:txBody>
          <a:bodyPr/>
          <a:lstStyle/>
          <a:p>
            <a:endParaRPr lang="en-US" dirty="0"/>
          </a:p>
        </p:txBody>
      </p:sp>
      <p:sp>
        <p:nvSpPr>
          <p:cNvPr id="4" name="Slide Number Placeholder 3"/>
          <p:cNvSpPr>
            <a:spLocks noGrp="1"/>
          </p:cNvSpPr>
          <p:nvPr>
            <p:ph type="sldNum" sz="quarter" idx="10"/>
          </p:nvPr>
        </p:nvSpPr>
        <p:spPr>
          <a:xfrm>
            <a:off x="2913063" y="8685213"/>
            <a:ext cx="2228850" cy="457200"/>
          </a:xfrm>
          <a:prstGeom prst="rect">
            <a:avLst/>
          </a:prstGeom>
        </p:spPr>
        <p:txBody>
          <a:bodyPr/>
          <a:lstStyle/>
          <a:p>
            <a:fld id="{F7021451-1387-4CA6-816F-3879F97B5CBC}" type="slidenum">
              <a:rPr lang="en-US" smtClean="0"/>
              <a:pPr/>
              <a:t>44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6250" y="685800"/>
            <a:ext cx="6096000" cy="3429000"/>
          </a:xfrm>
          <a:prstGeom prst="rect">
            <a:avLst/>
          </a:prstGeom>
        </p:spPr>
      </p:sp>
      <p:sp>
        <p:nvSpPr>
          <p:cNvPr id="3" name="Notes Placeholder 2"/>
          <p:cNvSpPr>
            <a:spLocks noGrp="1"/>
          </p:cNvSpPr>
          <p:nvPr>
            <p:ph type="body" idx="1"/>
          </p:nvPr>
        </p:nvSpPr>
        <p:spPr>
          <a:xfrm>
            <a:off x="514350" y="4343400"/>
            <a:ext cx="4114800" cy="4114800"/>
          </a:xfrm>
          <a:prstGeom prst="rect">
            <a:avLst/>
          </a:prstGeom>
        </p:spPr>
        <p:txBody>
          <a:bodyPr/>
          <a:lstStyle/>
          <a:p>
            <a:endParaRPr lang="en-US" dirty="0"/>
          </a:p>
        </p:txBody>
      </p:sp>
      <p:sp>
        <p:nvSpPr>
          <p:cNvPr id="4" name="Slide Number Placeholder 3"/>
          <p:cNvSpPr>
            <a:spLocks noGrp="1"/>
          </p:cNvSpPr>
          <p:nvPr>
            <p:ph type="sldNum" sz="quarter" idx="10"/>
          </p:nvPr>
        </p:nvSpPr>
        <p:spPr>
          <a:xfrm>
            <a:off x="2913063" y="8685213"/>
            <a:ext cx="2228850" cy="457200"/>
          </a:xfrm>
          <a:prstGeom prst="rect">
            <a:avLst/>
          </a:prstGeom>
        </p:spPr>
        <p:txBody>
          <a:bodyPr/>
          <a:lstStyle/>
          <a:p>
            <a:fld id="{F7021451-1387-4CA6-816F-3879F97B5CBC}" type="slidenum">
              <a:rPr lang="en-US" smtClean="0"/>
              <a:pPr/>
              <a:t>45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6250" y="685800"/>
            <a:ext cx="6096000" cy="3429000"/>
          </a:xfrm>
          <a:prstGeom prst="rect">
            <a:avLst/>
          </a:prstGeom>
        </p:spPr>
      </p:sp>
      <p:sp>
        <p:nvSpPr>
          <p:cNvPr id="3" name="Notes Placeholder 2"/>
          <p:cNvSpPr>
            <a:spLocks noGrp="1"/>
          </p:cNvSpPr>
          <p:nvPr>
            <p:ph type="body" idx="1"/>
          </p:nvPr>
        </p:nvSpPr>
        <p:spPr>
          <a:xfrm>
            <a:off x="514350" y="4343400"/>
            <a:ext cx="4114800" cy="4114800"/>
          </a:xfrm>
          <a:prstGeom prst="rect">
            <a:avLst/>
          </a:prstGeom>
        </p:spPr>
        <p:txBody>
          <a:bodyPr/>
          <a:lstStyle/>
          <a:p>
            <a:endParaRPr lang="en-US" dirty="0"/>
          </a:p>
        </p:txBody>
      </p:sp>
      <p:sp>
        <p:nvSpPr>
          <p:cNvPr id="4" name="Slide Number Placeholder 3"/>
          <p:cNvSpPr>
            <a:spLocks noGrp="1"/>
          </p:cNvSpPr>
          <p:nvPr>
            <p:ph type="sldNum" sz="quarter" idx="10"/>
          </p:nvPr>
        </p:nvSpPr>
        <p:spPr>
          <a:xfrm>
            <a:off x="2913063" y="8685213"/>
            <a:ext cx="2228850" cy="457200"/>
          </a:xfrm>
          <a:prstGeom prst="rect">
            <a:avLst/>
          </a:prstGeom>
        </p:spPr>
        <p:txBody>
          <a:bodyPr/>
          <a:lstStyle/>
          <a:p>
            <a:fld id="{F7021451-1387-4CA6-816F-3879F97B5CBC}" type="slidenum">
              <a:rPr lang="en-US" smtClean="0"/>
              <a:pPr/>
              <a:t>46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6250" y="685800"/>
            <a:ext cx="6096000" cy="3429000"/>
          </a:xfrm>
          <a:prstGeom prst="rect">
            <a:avLst/>
          </a:prstGeom>
        </p:spPr>
      </p:sp>
      <p:sp>
        <p:nvSpPr>
          <p:cNvPr id="3" name="Notes Placeholder 2"/>
          <p:cNvSpPr>
            <a:spLocks noGrp="1"/>
          </p:cNvSpPr>
          <p:nvPr>
            <p:ph type="body" idx="1"/>
          </p:nvPr>
        </p:nvSpPr>
        <p:spPr>
          <a:xfrm>
            <a:off x="514350" y="4343400"/>
            <a:ext cx="4114800" cy="4114800"/>
          </a:xfrm>
          <a:prstGeom prst="rect">
            <a:avLst/>
          </a:prstGeom>
        </p:spPr>
        <p:txBody>
          <a:bodyPr/>
          <a:lstStyle/>
          <a:p>
            <a:endParaRPr lang="en-US" dirty="0"/>
          </a:p>
        </p:txBody>
      </p:sp>
      <p:sp>
        <p:nvSpPr>
          <p:cNvPr id="4" name="Slide Number Placeholder 3"/>
          <p:cNvSpPr>
            <a:spLocks noGrp="1"/>
          </p:cNvSpPr>
          <p:nvPr>
            <p:ph type="sldNum" sz="quarter" idx="10"/>
          </p:nvPr>
        </p:nvSpPr>
        <p:spPr>
          <a:xfrm>
            <a:off x="2913063" y="8685213"/>
            <a:ext cx="2228850" cy="457200"/>
          </a:xfrm>
          <a:prstGeom prst="rect">
            <a:avLst/>
          </a:prstGeom>
        </p:spPr>
        <p:txBody>
          <a:bodyPr/>
          <a:lstStyle/>
          <a:p>
            <a:fld id="{F7021451-1387-4CA6-816F-3879F97B5CBC}" type="slidenum">
              <a:rPr lang="en-US" smtClean="0"/>
              <a:pPr/>
              <a:t>47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pPr/>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6250" y="685800"/>
            <a:ext cx="6096000" cy="3429000"/>
          </a:xfrm>
          <a:prstGeom prst="rect">
            <a:avLst/>
          </a:prstGeom>
        </p:spPr>
      </p:sp>
      <p:sp>
        <p:nvSpPr>
          <p:cNvPr id="3" name="Notes Placeholder 2"/>
          <p:cNvSpPr>
            <a:spLocks noGrp="1"/>
          </p:cNvSpPr>
          <p:nvPr>
            <p:ph type="body" idx="1"/>
          </p:nvPr>
        </p:nvSpPr>
        <p:spPr>
          <a:xfrm>
            <a:off x="514350" y="4343400"/>
            <a:ext cx="4114800" cy="4114800"/>
          </a:xfrm>
          <a:prstGeom prst="rect">
            <a:avLst/>
          </a:prstGeom>
        </p:spPr>
        <p:txBody>
          <a:bodyPr/>
          <a:lstStyle/>
          <a:p>
            <a:endParaRPr lang="en-US" dirty="0"/>
          </a:p>
        </p:txBody>
      </p:sp>
      <p:sp>
        <p:nvSpPr>
          <p:cNvPr id="4" name="Slide Number Placeholder 3"/>
          <p:cNvSpPr>
            <a:spLocks noGrp="1"/>
          </p:cNvSpPr>
          <p:nvPr>
            <p:ph type="sldNum" sz="quarter" idx="10"/>
          </p:nvPr>
        </p:nvSpPr>
        <p:spPr>
          <a:xfrm>
            <a:off x="2913063" y="8685213"/>
            <a:ext cx="2228850" cy="457200"/>
          </a:xfrm>
          <a:prstGeom prst="rect">
            <a:avLst/>
          </a:prstGeom>
        </p:spPr>
        <p:txBody>
          <a:bodyPr/>
          <a:lstStyle/>
          <a:p>
            <a:fld id="{F7021451-1387-4CA6-816F-3879F97B5CBC}" type="slidenum">
              <a:rPr lang="en-US" smtClean="0"/>
              <a:pPr/>
              <a:t>48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6250" y="685800"/>
            <a:ext cx="6096000" cy="3429000"/>
          </a:xfrm>
          <a:prstGeom prst="rect">
            <a:avLst/>
          </a:prstGeom>
        </p:spPr>
      </p:sp>
      <p:sp>
        <p:nvSpPr>
          <p:cNvPr id="3" name="Notes Placeholder 2"/>
          <p:cNvSpPr>
            <a:spLocks noGrp="1"/>
          </p:cNvSpPr>
          <p:nvPr>
            <p:ph type="body" idx="1"/>
          </p:nvPr>
        </p:nvSpPr>
        <p:spPr>
          <a:xfrm>
            <a:off x="514350" y="4343400"/>
            <a:ext cx="4114800" cy="4114800"/>
          </a:xfrm>
          <a:prstGeom prst="rect">
            <a:avLst/>
          </a:prstGeom>
        </p:spPr>
        <p:txBody>
          <a:bodyPr/>
          <a:lstStyle/>
          <a:p>
            <a:endParaRPr lang="en-US" dirty="0"/>
          </a:p>
        </p:txBody>
      </p:sp>
      <p:sp>
        <p:nvSpPr>
          <p:cNvPr id="4" name="Slide Number Placeholder 3"/>
          <p:cNvSpPr>
            <a:spLocks noGrp="1"/>
          </p:cNvSpPr>
          <p:nvPr>
            <p:ph type="sldNum" sz="quarter" idx="10"/>
          </p:nvPr>
        </p:nvSpPr>
        <p:spPr>
          <a:xfrm>
            <a:off x="2913063" y="8685213"/>
            <a:ext cx="2228850" cy="457200"/>
          </a:xfrm>
          <a:prstGeom prst="rect">
            <a:avLst/>
          </a:prstGeom>
        </p:spPr>
        <p:txBody>
          <a:bodyPr/>
          <a:lstStyle/>
          <a:p>
            <a:fld id="{F7021451-1387-4CA6-816F-3879F97B5CBC}" type="slidenum">
              <a:rPr lang="en-US" smtClean="0"/>
              <a:pPr/>
              <a:t>49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6250" y="685800"/>
            <a:ext cx="6096000" cy="3429000"/>
          </a:xfrm>
          <a:prstGeom prst="rect">
            <a:avLst/>
          </a:prstGeom>
        </p:spPr>
      </p:sp>
      <p:sp>
        <p:nvSpPr>
          <p:cNvPr id="3" name="Notes Placeholder 2"/>
          <p:cNvSpPr>
            <a:spLocks noGrp="1"/>
          </p:cNvSpPr>
          <p:nvPr>
            <p:ph type="body" idx="1"/>
          </p:nvPr>
        </p:nvSpPr>
        <p:spPr>
          <a:xfrm>
            <a:off x="514350" y="4343400"/>
            <a:ext cx="4114800" cy="4114800"/>
          </a:xfrm>
          <a:prstGeom prst="rect">
            <a:avLst/>
          </a:prstGeom>
        </p:spPr>
        <p:txBody>
          <a:bodyPr/>
          <a:lstStyle/>
          <a:p>
            <a:endParaRPr lang="en-US" dirty="0"/>
          </a:p>
        </p:txBody>
      </p:sp>
      <p:sp>
        <p:nvSpPr>
          <p:cNvPr id="4" name="Slide Number Placeholder 3"/>
          <p:cNvSpPr>
            <a:spLocks noGrp="1"/>
          </p:cNvSpPr>
          <p:nvPr>
            <p:ph type="sldNum" sz="quarter" idx="10"/>
          </p:nvPr>
        </p:nvSpPr>
        <p:spPr>
          <a:xfrm>
            <a:off x="2913063" y="8685213"/>
            <a:ext cx="2228850" cy="457200"/>
          </a:xfrm>
          <a:prstGeom prst="rect">
            <a:avLst/>
          </a:prstGeom>
        </p:spPr>
        <p:txBody>
          <a:bodyPr/>
          <a:lstStyle/>
          <a:p>
            <a:fld id="{F7021451-1387-4CA6-816F-3879F97B5CBC}" type="slidenum">
              <a:rPr lang="en-US" smtClean="0"/>
              <a:pPr/>
              <a:t>50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6250" y="685800"/>
            <a:ext cx="6096000" cy="3429000"/>
          </a:xfrm>
          <a:prstGeom prst="rect">
            <a:avLst/>
          </a:prstGeom>
        </p:spPr>
      </p:sp>
      <p:sp>
        <p:nvSpPr>
          <p:cNvPr id="3" name="Notes Placeholder 2"/>
          <p:cNvSpPr>
            <a:spLocks noGrp="1"/>
          </p:cNvSpPr>
          <p:nvPr>
            <p:ph type="body" idx="1"/>
          </p:nvPr>
        </p:nvSpPr>
        <p:spPr>
          <a:xfrm>
            <a:off x="514350" y="4343400"/>
            <a:ext cx="4114800" cy="4114800"/>
          </a:xfrm>
          <a:prstGeom prst="rect">
            <a:avLst/>
          </a:prstGeom>
        </p:spPr>
        <p:txBody>
          <a:bodyPr/>
          <a:lstStyle/>
          <a:p>
            <a:endParaRPr lang="en-US" dirty="0"/>
          </a:p>
        </p:txBody>
      </p:sp>
      <p:sp>
        <p:nvSpPr>
          <p:cNvPr id="4" name="Slide Number Placeholder 3"/>
          <p:cNvSpPr>
            <a:spLocks noGrp="1"/>
          </p:cNvSpPr>
          <p:nvPr>
            <p:ph type="sldNum" sz="quarter" idx="10"/>
          </p:nvPr>
        </p:nvSpPr>
        <p:spPr>
          <a:xfrm>
            <a:off x="2913063" y="8685213"/>
            <a:ext cx="2228850" cy="457200"/>
          </a:xfrm>
          <a:prstGeom prst="rect">
            <a:avLst/>
          </a:prstGeom>
        </p:spPr>
        <p:txBody>
          <a:bodyPr/>
          <a:lstStyle/>
          <a:p>
            <a:fld id="{F7021451-1387-4CA6-816F-3879F97B5CBC}" type="slidenum">
              <a:rPr lang="en-US" smtClean="0"/>
              <a:pPr/>
              <a:t>51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6250" y="685800"/>
            <a:ext cx="6096000" cy="3429000"/>
          </a:xfrm>
          <a:prstGeom prst="rect">
            <a:avLst/>
          </a:prstGeom>
        </p:spPr>
      </p:sp>
      <p:sp>
        <p:nvSpPr>
          <p:cNvPr id="3" name="Notes Placeholder 2"/>
          <p:cNvSpPr>
            <a:spLocks noGrp="1"/>
          </p:cNvSpPr>
          <p:nvPr>
            <p:ph type="body" idx="1"/>
          </p:nvPr>
        </p:nvSpPr>
        <p:spPr>
          <a:xfrm>
            <a:off x="514350" y="4343400"/>
            <a:ext cx="4114800" cy="4114800"/>
          </a:xfrm>
          <a:prstGeom prst="rect">
            <a:avLst/>
          </a:prstGeom>
        </p:spPr>
        <p:txBody>
          <a:bodyPr/>
          <a:lstStyle/>
          <a:p>
            <a:endParaRPr lang="en-US" dirty="0"/>
          </a:p>
        </p:txBody>
      </p:sp>
      <p:sp>
        <p:nvSpPr>
          <p:cNvPr id="4" name="Slide Number Placeholder 3"/>
          <p:cNvSpPr>
            <a:spLocks noGrp="1"/>
          </p:cNvSpPr>
          <p:nvPr>
            <p:ph type="sldNum" sz="quarter" idx="10"/>
          </p:nvPr>
        </p:nvSpPr>
        <p:spPr>
          <a:xfrm>
            <a:off x="2913063" y="8685213"/>
            <a:ext cx="2228850" cy="457200"/>
          </a:xfrm>
          <a:prstGeom prst="rect">
            <a:avLst/>
          </a:prstGeom>
        </p:spPr>
        <p:txBody>
          <a:bodyPr/>
          <a:lstStyle/>
          <a:p>
            <a:fld id="{F7021451-1387-4CA6-816F-3879F97B5CBC}" type="slidenum">
              <a:rPr lang="en-US" smtClean="0"/>
              <a:pPr/>
              <a:t>52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6250" y="685800"/>
            <a:ext cx="6096000" cy="3429000"/>
          </a:xfrm>
          <a:prstGeom prst="rect">
            <a:avLst/>
          </a:prstGeom>
        </p:spPr>
      </p:sp>
      <p:sp>
        <p:nvSpPr>
          <p:cNvPr id="3" name="Notes Placeholder 2"/>
          <p:cNvSpPr>
            <a:spLocks noGrp="1"/>
          </p:cNvSpPr>
          <p:nvPr>
            <p:ph type="body" idx="1"/>
          </p:nvPr>
        </p:nvSpPr>
        <p:spPr>
          <a:xfrm>
            <a:off x="514350" y="4343400"/>
            <a:ext cx="4114800" cy="4114800"/>
          </a:xfrm>
          <a:prstGeom prst="rect">
            <a:avLst/>
          </a:prstGeom>
        </p:spPr>
        <p:txBody>
          <a:bodyPr/>
          <a:lstStyle/>
          <a:p>
            <a:endParaRPr lang="en-US" dirty="0"/>
          </a:p>
        </p:txBody>
      </p:sp>
      <p:sp>
        <p:nvSpPr>
          <p:cNvPr id="4" name="Slide Number Placeholder 3"/>
          <p:cNvSpPr>
            <a:spLocks noGrp="1"/>
          </p:cNvSpPr>
          <p:nvPr>
            <p:ph type="sldNum" sz="quarter" idx="10"/>
          </p:nvPr>
        </p:nvSpPr>
        <p:spPr>
          <a:xfrm>
            <a:off x="2913063" y="8685213"/>
            <a:ext cx="2228850" cy="457200"/>
          </a:xfrm>
          <a:prstGeom prst="rect">
            <a:avLst/>
          </a:prstGeom>
        </p:spPr>
        <p:txBody>
          <a:bodyPr/>
          <a:lstStyle/>
          <a:p>
            <a:fld id="{F7021451-1387-4CA6-816F-3879F97B5CBC}" type="slidenum">
              <a:rPr lang="en-US" smtClean="0"/>
              <a:pPr/>
              <a:t>53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6250" y="685800"/>
            <a:ext cx="6096000" cy="3429000"/>
          </a:xfrm>
          <a:prstGeom prst="rect">
            <a:avLst/>
          </a:prstGeom>
        </p:spPr>
      </p:sp>
      <p:sp>
        <p:nvSpPr>
          <p:cNvPr id="3" name="Notes Placeholder 2"/>
          <p:cNvSpPr>
            <a:spLocks noGrp="1"/>
          </p:cNvSpPr>
          <p:nvPr>
            <p:ph type="body" idx="1"/>
          </p:nvPr>
        </p:nvSpPr>
        <p:spPr>
          <a:xfrm>
            <a:off x="514350" y="4343400"/>
            <a:ext cx="4114800" cy="4114800"/>
          </a:xfrm>
          <a:prstGeom prst="rect">
            <a:avLst/>
          </a:prstGeom>
        </p:spPr>
        <p:txBody>
          <a:bodyPr/>
          <a:lstStyle/>
          <a:p>
            <a:endParaRPr lang="en-US" dirty="0"/>
          </a:p>
        </p:txBody>
      </p:sp>
      <p:sp>
        <p:nvSpPr>
          <p:cNvPr id="4" name="Slide Number Placeholder 3"/>
          <p:cNvSpPr>
            <a:spLocks noGrp="1"/>
          </p:cNvSpPr>
          <p:nvPr>
            <p:ph type="sldNum" sz="quarter" idx="10"/>
          </p:nvPr>
        </p:nvSpPr>
        <p:spPr>
          <a:xfrm>
            <a:off x="2913063" y="8685213"/>
            <a:ext cx="2228850" cy="457200"/>
          </a:xfrm>
          <a:prstGeom prst="rect">
            <a:avLst/>
          </a:prstGeom>
        </p:spPr>
        <p:txBody>
          <a:bodyPr/>
          <a:lstStyle/>
          <a:p>
            <a:fld id="{F7021451-1387-4CA6-816F-3879F97B5CBC}" type="slidenum">
              <a:rPr lang="en-US" smtClean="0"/>
              <a:pPr/>
              <a:t>54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6250" y="685800"/>
            <a:ext cx="6096000" cy="3429000"/>
          </a:xfrm>
          <a:prstGeom prst="rect">
            <a:avLst/>
          </a:prstGeom>
        </p:spPr>
      </p:sp>
      <p:sp>
        <p:nvSpPr>
          <p:cNvPr id="3" name="Notes Placeholder 2"/>
          <p:cNvSpPr>
            <a:spLocks noGrp="1"/>
          </p:cNvSpPr>
          <p:nvPr>
            <p:ph type="body" idx="1"/>
          </p:nvPr>
        </p:nvSpPr>
        <p:spPr>
          <a:xfrm>
            <a:off x="514350" y="4343400"/>
            <a:ext cx="4114800" cy="4114800"/>
          </a:xfrm>
          <a:prstGeom prst="rect">
            <a:avLst/>
          </a:prstGeom>
        </p:spPr>
        <p:txBody>
          <a:bodyPr/>
          <a:lstStyle/>
          <a:p>
            <a:endParaRPr lang="en-US" dirty="0"/>
          </a:p>
        </p:txBody>
      </p:sp>
      <p:sp>
        <p:nvSpPr>
          <p:cNvPr id="4" name="Slide Number Placeholder 3"/>
          <p:cNvSpPr>
            <a:spLocks noGrp="1"/>
          </p:cNvSpPr>
          <p:nvPr>
            <p:ph type="sldNum" sz="quarter" idx="10"/>
          </p:nvPr>
        </p:nvSpPr>
        <p:spPr>
          <a:xfrm>
            <a:off x="2913063" y="8685213"/>
            <a:ext cx="2228850" cy="457200"/>
          </a:xfrm>
          <a:prstGeom prst="rect">
            <a:avLst/>
          </a:prstGeom>
        </p:spPr>
        <p:txBody>
          <a:bodyPr/>
          <a:lstStyle/>
          <a:p>
            <a:fld id="{F7021451-1387-4CA6-816F-3879F97B5CBC}" type="slidenum">
              <a:rPr lang="en-US" smtClean="0"/>
              <a:pPr/>
              <a:t>55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6250" y="685800"/>
            <a:ext cx="6096000" cy="3429000"/>
          </a:xfrm>
          <a:prstGeom prst="rect">
            <a:avLst/>
          </a:prstGeom>
        </p:spPr>
      </p:sp>
      <p:sp>
        <p:nvSpPr>
          <p:cNvPr id="3" name="Notes Placeholder 2"/>
          <p:cNvSpPr>
            <a:spLocks noGrp="1"/>
          </p:cNvSpPr>
          <p:nvPr>
            <p:ph type="body" idx="1"/>
          </p:nvPr>
        </p:nvSpPr>
        <p:spPr>
          <a:xfrm>
            <a:off x="514350" y="4343400"/>
            <a:ext cx="4114800" cy="4114800"/>
          </a:xfrm>
          <a:prstGeom prst="rect">
            <a:avLst/>
          </a:prstGeom>
        </p:spPr>
        <p:txBody>
          <a:bodyPr/>
          <a:lstStyle/>
          <a:p>
            <a:endParaRPr lang="en-US" dirty="0"/>
          </a:p>
        </p:txBody>
      </p:sp>
      <p:sp>
        <p:nvSpPr>
          <p:cNvPr id="4" name="Slide Number Placeholder 3"/>
          <p:cNvSpPr>
            <a:spLocks noGrp="1"/>
          </p:cNvSpPr>
          <p:nvPr>
            <p:ph type="sldNum" sz="quarter" idx="10"/>
          </p:nvPr>
        </p:nvSpPr>
        <p:spPr>
          <a:xfrm>
            <a:off x="2913063" y="8685213"/>
            <a:ext cx="2228850" cy="457200"/>
          </a:xfrm>
          <a:prstGeom prst="rect">
            <a:avLst/>
          </a:prstGeom>
        </p:spPr>
        <p:txBody>
          <a:bodyPr/>
          <a:lstStyle/>
          <a:p>
            <a:fld id="{F7021451-1387-4CA6-816F-3879F97B5CBC}" type="slidenum">
              <a:rPr lang="en-US" smtClean="0"/>
              <a:pPr/>
              <a:t>56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6250" y="685800"/>
            <a:ext cx="6096000" cy="3429000"/>
          </a:xfrm>
          <a:prstGeom prst="rect">
            <a:avLst/>
          </a:prstGeom>
        </p:spPr>
      </p:sp>
      <p:sp>
        <p:nvSpPr>
          <p:cNvPr id="3" name="Notes Placeholder 2"/>
          <p:cNvSpPr>
            <a:spLocks noGrp="1"/>
          </p:cNvSpPr>
          <p:nvPr>
            <p:ph type="body" idx="1"/>
          </p:nvPr>
        </p:nvSpPr>
        <p:spPr>
          <a:xfrm>
            <a:off x="514350" y="4343400"/>
            <a:ext cx="4114800" cy="4114800"/>
          </a:xfrm>
          <a:prstGeom prst="rect">
            <a:avLst/>
          </a:prstGeom>
        </p:spPr>
        <p:txBody>
          <a:bodyPr/>
          <a:lstStyle/>
          <a:p>
            <a:endParaRPr lang="en-US" dirty="0"/>
          </a:p>
        </p:txBody>
      </p:sp>
      <p:sp>
        <p:nvSpPr>
          <p:cNvPr id="4" name="Slide Number Placeholder 3"/>
          <p:cNvSpPr>
            <a:spLocks noGrp="1"/>
          </p:cNvSpPr>
          <p:nvPr>
            <p:ph type="sldNum" sz="quarter" idx="10"/>
          </p:nvPr>
        </p:nvSpPr>
        <p:spPr>
          <a:xfrm>
            <a:off x="2913063" y="8685213"/>
            <a:ext cx="2228850" cy="457200"/>
          </a:xfrm>
          <a:prstGeom prst="rect">
            <a:avLst/>
          </a:prstGeom>
        </p:spPr>
        <p:txBody>
          <a:bodyPr/>
          <a:lstStyle/>
          <a:p>
            <a:fld id="{F7021451-1387-4CA6-816F-3879F97B5CBC}" type="slidenum">
              <a:rPr lang="en-US" smtClean="0"/>
              <a:pPr/>
              <a:t>57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pPr/>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6250" y="685800"/>
            <a:ext cx="6096000" cy="3429000"/>
          </a:xfrm>
          <a:prstGeom prst="rect">
            <a:avLst/>
          </a:prstGeom>
        </p:spPr>
      </p:sp>
      <p:sp>
        <p:nvSpPr>
          <p:cNvPr id="3" name="Notes Placeholder 2"/>
          <p:cNvSpPr>
            <a:spLocks noGrp="1"/>
          </p:cNvSpPr>
          <p:nvPr>
            <p:ph type="body" idx="1"/>
          </p:nvPr>
        </p:nvSpPr>
        <p:spPr>
          <a:xfrm>
            <a:off x="514350" y="4343400"/>
            <a:ext cx="4114800" cy="4114800"/>
          </a:xfrm>
          <a:prstGeom prst="rect">
            <a:avLst/>
          </a:prstGeom>
        </p:spPr>
        <p:txBody>
          <a:bodyPr/>
          <a:lstStyle/>
          <a:p>
            <a:endParaRPr lang="en-US" dirty="0"/>
          </a:p>
        </p:txBody>
      </p:sp>
      <p:sp>
        <p:nvSpPr>
          <p:cNvPr id="4" name="Slide Number Placeholder 3"/>
          <p:cNvSpPr>
            <a:spLocks noGrp="1"/>
          </p:cNvSpPr>
          <p:nvPr>
            <p:ph type="sldNum" sz="quarter" idx="10"/>
          </p:nvPr>
        </p:nvSpPr>
        <p:spPr>
          <a:xfrm>
            <a:off x="2913063" y="8685213"/>
            <a:ext cx="2228850" cy="457200"/>
          </a:xfrm>
          <a:prstGeom prst="rect">
            <a:avLst/>
          </a:prstGeom>
        </p:spPr>
        <p:txBody>
          <a:bodyPr/>
          <a:lstStyle/>
          <a:p>
            <a:fld id="{F7021451-1387-4CA6-816F-3879F97B5CBC}" type="slidenum">
              <a:rPr lang="en-US" smtClean="0"/>
              <a:pPr/>
              <a:t>58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6250" y="685800"/>
            <a:ext cx="6096000" cy="3429000"/>
          </a:xfrm>
          <a:prstGeom prst="rect">
            <a:avLst/>
          </a:prstGeom>
        </p:spPr>
      </p:sp>
      <p:sp>
        <p:nvSpPr>
          <p:cNvPr id="3" name="Notes Placeholder 2"/>
          <p:cNvSpPr>
            <a:spLocks noGrp="1"/>
          </p:cNvSpPr>
          <p:nvPr>
            <p:ph type="body" idx="1"/>
          </p:nvPr>
        </p:nvSpPr>
        <p:spPr>
          <a:xfrm>
            <a:off x="514350" y="4343400"/>
            <a:ext cx="4114800" cy="4114800"/>
          </a:xfrm>
          <a:prstGeom prst="rect">
            <a:avLst/>
          </a:prstGeom>
        </p:spPr>
        <p:txBody>
          <a:bodyPr/>
          <a:lstStyle/>
          <a:p>
            <a:endParaRPr lang="en-US" dirty="0"/>
          </a:p>
        </p:txBody>
      </p:sp>
      <p:sp>
        <p:nvSpPr>
          <p:cNvPr id="4" name="Slide Number Placeholder 3"/>
          <p:cNvSpPr>
            <a:spLocks noGrp="1"/>
          </p:cNvSpPr>
          <p:nvPr>
            <p:ph type="sldNum" sz="quarter" idx="10"/>
          </p:nvPr>
        </p:nvSpPr>
        <p:spPr>
          <a:xfrm>
            <a:off x="2913063" y="8685213"/>
            <a:ext cx="2228850" cy="457200"/>
          </a:xfrm>
          <a:prstGeom prst="rect">
            <a:avLst/>
          </a:prstGeom>
        </p:spPr>
        <p:txBody>
          <a:bodyPr/>
          <a:lstStyle/>
          <a:p>
            <a:fld id="{F7021451-1387-4CA6-816F-3879F97B5CBC}" type="slidenum">
              <a:rPr lang="en-US" smtClean="0"/>
              <a:pPr/>
              <a:t>59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pPr/>
              <a:t>60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pPr/>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pPr/>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pPr/>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pPr/>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8A0FC19-371E-4F3B-A127-A82E85CD27D0}" type="datetimeFigureOut">
              <a:rPr lang="en-IN" smtClean="0"/>
              <a:t>14-07-2023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8CDE649-F27F-43E6-AC88-E900987884A1}" type="slidenum">
              <a:rPr lang="en-IN" smtClean="0"/>
              <a:t>‹#›</a:t>
            </a:fld>
            <a:endParaRPr lang="en-IN"/>
          </a:p>
        </p:txBody>
      </p:sp>
    </p:spTree>
    <p:extLst>
      <p:ext uri="{BB962C8B-B14F-4D97-AF65-F5344CB8AC3E}">
        <p14:creationId xmlns:p14="http://schemas.microsoft.com/office/powerpoint/2010/main" val="3943647147"/>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8A0FC19-371E-4F3B-A127-A82E85CD27D0}" type="datetimeFigureOut">
              <a:rPr lang="en-IN" smtClean="0"/>
              <a:t>14-07-2023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8CDE649-F27F-43E6-AC88-E900987884A1}" type="slidenum">
              <a:rPr lang="en-IN" smtClean="0"/>
              <a:t>‹#›</a:t>
            </a:fld>
            <a:endParaRPr lang="en-IN"/>
          </a:p>
        </p:txBody>
      </p:sp>
    </p:spTree>
    <p:extLst>
      <p:ext uri="{BB962C8B-B14F-4D97-AF65-F5344CB8AC3E}">
        <p14:creationId xmlns:p14="http://schemas.microsoft.com/office/powerpoint/2010/main" val="2946051061"/>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8A0FC19-371E-4F3B-A127-A82E85CD27D0}" type="datetimeFigureOut">
              <a:rPr lang="en-IN" smtClean="0"/>
              <a:t>14-07-2023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8CDE649-F27F-43E6-AC88-E900987884A1}" type="slidenum">
              <a:rPr lang="en-IN" smtClean="0"/>
              <a:t>‹#›</a:t>
            </a:fld>
            <a:endParaRPr lang="en-IN"/>
          </a:p>
        </p:txBody>
      </p:sp>
    </p:spTree>
    <p:extLst>
      <p:ext uri="{BB962C8B-B14F-4D97-AF65-F5344CB8AC3E}">
        <p14:creationId xmlns:p14="http://schemas.microsoft.com/office/powerpoint/2010/main" val="1913492514"/>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C6743D-CE78-4262-AD6C-4AF63A6F4F18}" type="datetimeFigureOut">
              <a:rPr lang="en-US" smtClean="0"/>
              <a:pPr/>
              <a:t>7/14/2023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E18C46-265E-425E-9DED-48261763E217}" type="slidenum">
              <a:rPr lang="en-US" smtClean="0"/>
              <a:pPr/>
              <a:t>‹#›</a:t>
            </a:fld>
            <a:endParaRPr lang="en-US"/>
          </a:p>
        </p:txBody>
      </p:sp>
    </p:spTree>
    <p:extLst>
      <p:ext uri="{BB962C8B-B14F-4D97-AF65-F5344CB8AC3E}">
        <p14:creationId xmlns:p14="http://schemas.microsoft.com/office/powerpoint/2010/main" val="3449903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A0FC19-371E-4F3B-A127-A82E85CD27D0}" type="datetimeFigureOut">
              <a:rPr lang="en-IN" smtClean="0"/>
              <a:t>14-07-2023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8CDE649-F27F-43E6-AC88-E900987884A1}" type="slidenum">
              <a:rPr lang="en-IN" smtClean="0"/>
              <a:t>‹#›</a:t>
            </a:fld>
            <a:endParaRPr lang="en-IN"/>
          </a:p>
        </p:txBody>
      </p:sp>
    </p:spTree>
    <p:extLst>
      <p:ext uri="{BB962C8B-B14F-4D97-AF65-F5344CB8AC3E}">
        <p14:creationId xmlns:p14="http://schemas.microsoft.com/office/powerpoint/2010/main" val="2448965078"/>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8A0FC19-371E-4F3B-A127-A82E85CD27D0}" type="datetimeFigureOut">
              <a:rPr lang="en-IN" smtClean="0"/>
              <a:t>14-07-2023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D8CDE649-F27F-43E6-AC88-E900987884A1}" type="slidenum">
              <a:rPr lang="en-IN" smtClean="0"/>
              <a:t>‹#›</a:t>
            </a:fld>
            <a:endParaRPr lang="en-IN"/>
          </a:p>
        </p:txBody>
      </p:sp>
    </p:spTree>
    <p:extLst>
      <p:ext uri="{BB962C8B-B14F-4D97-AF65-F5344CB8AC3E}">
        <p14:creationId xmlns:p14="http://schemas.microsoft.com/office/powerpoint/2010/main" val="2678913783"/>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8A0FC19-371E-4F3B-A127-A82E85CD27D0}" type="datetimeFigureOut">
              <a:rPr lang="en-IN" smtClean="0"/>
              <a:t>14-07-2023</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D8CDE649-F27F-43E6-AC88-E900987884A1}" type="slidenum">
              <a:rPr lang="en-IN" smtClean="0"/>
              <a:t>‹#›</a:t>
            </a:fld>
            <a:endParaRPr lang="en-IN"/>
          </a:p>
        </p:txBody>
      </p:sp>
    </p:spTree>
    <p:extLst>
      <p:ext uri="{BB962C8B-B14F-4D97-AF65-F5344CB8AC3E}">
        <p14:creationId xmlns:p14="http://schemas.microsoft.com/office/powerpoint/2010/main" val="1073755405"/>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8A0FC19-371E-4F3B-A127-A82E85CD27D0}" type="datetimeFigureOut">
              <a:rPr lang="en-IN" smtClean="0"/>
              <a:t>14-07-2023</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D8CDE649-F27F-43E6-AC88-E900987884A1}" type="slidenum">
              <a:rPr lang="en-IN" smtClean="0"/>
              <a:t>‹#›</a:t>
            </a:fld>
            <a:endParaRPr lang="en-IN"/>
          </a:p>
        </p:txBody>
      </p:sp>
    </p:spTree>
    <p:extLst>
      <p:ext uri="{BB962C8B-B14F-4D97-AF65-F5344CB8AC3E}">
        <p14:creationId xmlns:p14="http://schemas.microsoft.com/office/powerpoint/2010/main" val="3135593969"/>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A0FC19-371E-4F3B-A127-A82E85CD27D0}" type="datetimeFigureOut">
              <a:rPr lang="en-IN" smtClean="0"/>
              <a:t>14-07-2023</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D8CDE649-F27F-43E6-AC88-E900987884A1}" type="slidenum">
              <a:rPr lang="en-IN" smtClean="0"/>
              <a:t>‹#›</a:t>
            </a:fld>
            <a:endParaRPr lang="en-IN"/>
          </a:p>
        </p:txBody>
      </p:sp>
    </p:spTree>
    <p:extLst>
      <p:ext uri="{BB962C8B-B14F-4D97-AF65-F5344CB8AC3E}">
        <p14:creationId xmlns:p14="http://schemas.microsoft.com/office/powerpoint/2010/main" val="2421242706"/>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8A0FC19-371E-4F3B-A127-A82E85CD27D0}" type="datetimeFigureOut">
              <a:rPr lang="en-IN" smtClean="0"/>
              <a:t>14-07-2023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D8CDE649-F27F-43E6-AC88-E900987884A1}" type="slidenum">
              <a:rPr lang="en-IN" smtClean="0"/>
              <a:t>‹#›</a:t>
            </a:fld>
            <a:endParaRPr lang="en-IN"/>
          </a:p>
        </p:txBody>
      </p:sp>
    </p:spTree>
    <p:extLst>
      <p:ext uri="{BB962C8B-B14F-4D97-AF65-F5344CB8AC3E}">
        <p14:creationId xmlns:p14="http://schemas.microsoft.com/office/powerpoint/2010/main" val="1809377788"/>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8A0FC19-371E-4F3B-A127-A82E85CD27D0}" type="datetimeFigureOut">
              <a:rPr lang="en-IN" smtClean="0"/>
              <a:t>14-07-2023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D8CDE649-F27F-43E6-AC88-E900987884A1}" type="slidenum">
              <a:rPr lang="en-IN" smtClean="0"/>
              <a:t>‹#›</a:t>
            </a:fld>
            <a:endParaRPr lang="en-IN"/>
          </a:p>
        </p:txBody>
      </p:sp>
    </p:spTree>
    <p:extLst>
      <p:ext uri="{BB962C8B-B14F-4D97-AF65-F5344CB8AC3E}">
        <p14:creationId xmlns:p14="http://schemas.microsoft.com/office/powerpoint/2010/main" val="3424905363"/>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B8A0FC19-371E-4F3B-A127-A82E85CD27D0}" type="datetimeFigureOut">
              <a:rPr lang="en-IN" smtClean="0"/>
              <a:t>14-07-2023</a:t>
            </a:fld>
            <a:endParaRPr lang="en-IN"/>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D8CDE649-F27F-43E6-AC88-E900987884A1}" type="slidenum">
              <a:rPr lang="en-IN" smtClean="0"/>
              <a:t>‹#›</a:t>
            </a:fld>
            <a:endParaRPr lang="en-IN"/>
          </a:p>
        </p:txBody>
      </p:sp>
    </p:spTree>
    <p:extLst>
      <p:ext uri="{BB962C8B-B14F-4D97-AF65-F5344CB8AC3E}">
        <p14:creationId xmlns:p14="http://schemas.microsoft.com/office/powerpoint/2010/main" val="1587550641"/>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www.forbes.com/business/"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hyperlink" Target="http://www.forbes.com/management/"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4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rcRect/>
          <a:stretch/>
        </p:blipFill>
        <p:spPr>
          <a:xfrm>
            <a:off x="0" y="-1180407"/>
            <a:ext cx="9753600" cy="73152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rcRect/>
          <a:stretch/>
        </p:blipFill>
        <p:spPr>
          <a:xfrm>
            <a:off x="0" y="0"/>
            <a:ext cx="9753600" cy="73152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rcRect/>
          <a:stretch/>
        </p:blipFill>
        <p:spPr>
          <a:xfrm>
            <a:off x="0" y="0"/>
            <a:ext cx="9753600" cy="73152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rcRect/>
          <a:stretch/>
        </p:blipFill>
        <p:spPr>
          <a:xfrm>
            <a:off x="0" y="0"/>
            <a:ext cx="9753600" cy="73152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rcRect/>
          <a:stretch/>
        </p:blipFill>
        <p:spPr>
          <a:xfrm>
            <a:off x="0" y="0"/>
            <a:ext cx="9753600" cy="73152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rcRect/>
          <a:stretch/>
        </p:blipFill>
        <p:spPr>
          <a:xfrm>
            <a:off x="0" y="0"/>
            <a:ext cx="9753600" cy="73152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rcRect/>
          <a:stretch/>
        </p:blipFill>
        <p:spPr>
          <a:xfrm>
            <a:off x="0" y="0"/>
            <a:ext cx="9753600" cy="73152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rcRect/>
          <a:stretch/>
        </p:blipFill>
        <p:spPr>
          <a:xfrm>
            <a:off x="0" y="0"/>
            <a:ext cx="9753600" cy="73152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rcRect/>
          <a:stretch/>
        </p:blipFill>
        <p:spPr>
          <a:xfrm>
            <a:off x="0" y="0"/>
            <a:ext cx="9753600" cy="73152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rcRect/>
          <a:stretch/>
        </p:blipFill>
        <p:spPr>
          <a:xfrm>
            <a:off x="0" y="0"/>
            <a:ext cx="9753600" cy="73152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rcRect/>
          <a:stretch/>
        </p:blipFill>
        <p:spPr>
          <a:xfrm>
            <a:off x="0" y="0"/>
            <a:ext cx="9753600" cy="73152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rcRect/>
          <a:stretch/>
        </p:blipFill>
        <p:spPr>
          <a:xfrm>
            <a:off x="0" y="0"/>
            <a:ext cx="9753600" cy="73152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rcRect/>
          <a:stretch/>
        </p:blipFill>
        <p:spPr>
          <a:xfrm>
            <a:off x="0" y="0"/>
            <a:ext cx="9753600" cy="73152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Slide 21">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rcRect/>
          <a:stretch/>
        </p:blipFill>
        <p:spPr>
          <a:xfrm>
            <a:off x="0" y="0"/>
            <a:ext cx="9753600" cy="73152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Slide 22">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rcRect/>
          <a:stretch/>
        </p:blipFill>
        <p:spPr>
          <a:xfrm>
            <a:off x="0" y="0"/>
            <a:ext cx="9753600" cy="73152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Slide 23">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rcRect/>
          <a:stretch/>
        </p:blipFill>
        <p:spPr>
          <a:xfrm>
            <a:off x="0" y="0"/>
            <a:ext cx="9753600" cy="731520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Slide 24">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rcRect/>
          <a:stretch/>
        </p:blipFill>
        <p:spPr>
          <a:xfrm>
            <a:off x="0" y="0"/>
            <a:ext cx="9753600" cy="731520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Slide 25">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rcRect/>
          <a:stretch/>
        </p:blipFill>
        <p:spPr>
          <a:xfrm>
            <a:off x="0" y="0"/>
            <a:ext cx="9753600" cy="731520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name="Slide 26">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rcRect/>
          <a:stretch/>
        </p:blipFill>
        <p:spPr>
          <a:xfrm>
            <a:off x="0" y="0"/>
            <a:ext cx="9753600" cy="731520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Reasons for Strategy Failure</a:t>
            </a:r>
          </a:p>
        </p:txBody>
      </p:sp>
      <p:sp>
        <p:nvSpPr>
          <p:cNvPr id="3" name="Content Placeholder 2"/>
          <p:cNvSpPr>
            <a:spLocks noGrp="1"/>
          </p:cNvSpPr>
          <p:nvPr>
            <p:ph idx="1"/>
          </p:nvPr>
        </p:nvSpPr>
        <p:spPr/>
        <p:txBody>
          <a:bodyPr>
            <a:normAutofit/>
          </a:bodyPr>
          <a:lstStyle/>
          <a:p>
            <a:r>
              <a:rPr lang="en-US" sz="2000" dirty="0"/>
              <a:t>1. </a:t>
            </a:r>
            <a:r>
              <a:rPr lang="en-US" sz="2000" b="1" dirty="0"/>
              <a:t>Having a plan simply for plans sake.</a:t>
            </a:r>
            <a:r>
              <a:rPr lang="en-US" sz="2000" dirty="0"/>
              <a:t> Some organizations go through the motions of developing a plan simply because common sense says every good organization must have a plan. Don’t do this. Just like most everything in life, you get out of a plan what you put in. If you’re going to take the time to do it, do it right.</a:t>
            </a:r>
          </a:p>
          <a:p>
            <a:endParaRPr lang="en-US" sz="2000" dirty="0"/>
          </a:p>
          <a:p>
            <a:r>
              <a:rPr lang="en-US" sz="2000" dirty="0"/>
              <a:t>2. </a:t>
            </a:r>
            <a:r>
              <a:rPr lang="en-US" sz="2000" b="1" dirty="0"/>
              <a:t>Not understanding the environment or focusing on results.</a:t>
            </a:r>
            <a:r>
              <a:rPr lang="en-US" sz="2000" dirty="0"/>
              <a:t> Planning teams must pay attention to changes in the business environment, set meaningful priorities, and understand the need to pursue results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Reasons for Strategy Failure</a:t>
            </a:r>
          </a:p>
        </p:txBody>
      </p:sp>
      <p:sp>
        <p:nvSpPr>
          <p:cNvPr id="3" name="Content Placeholder 2"/>
          <p:cNvSpPr>
            <a:spLocks noGrp="1"/>
          </p:cNvSpPr>
          <p:nvPr>
            <p:ph idx="1"/>
          </p:nvPr>
        </p:nvSpPr>
        <p:spPr/>
        <p:txBody>
          <a:bodyPr>
            <a:normAutofit/>
          </a:bodyPr>
          <a:lstStyle/>
          <a:p>
            <a:r>
              <a:rPr lang="en-US" sz="2000" dirty="0"/>
              <a:t>3. </a:t>
            </a:r>
            <a:r>
              <a:rPr lang="en-US" sz="2000" b="1" dirty="0"/>
              <a:t>Partial commitment.</a:t>
            </a:r>
            <a:r>
              <a:rPr lang="en-US" sz="2000" dirty="0"/>
              <a:t> </a:t>
            </a:r>
            <a:r>
              <a:rPr lang="en-US" sz="2000" dirty="0">
                <a:hlinkClick r:id="rId2"/>
              </a:rPr>
              <a:t>Business</a:t>
            </a:r>
            <a:r>
              <a:rPr lang="en-US" sz="2000" dirty="0"/>
              <a:t> owners/CEOs/presidents must be fully committed and fully understand how a strategic plan can improve their enterprise. Without this knowledge, it’s tough to stay committed to the process.</a:t>
            </a:r>
          </a:p>
          <a:p>
            <a:pPr>
              <a:buNone/>
            </a:pPr>
            <a:endParaRPr lang="en-US" sz="2000" dirty="0"/>
          </a:p>
          <a:p>
            <a:r>
              <a:rPr lang="en-US" sz="2000" dirty="0"/>
              <a:t>4. </a:t>
            </a:r>
            <a:r>
              <a:rPr lang="en-US" sz="2000" b="1" dirty="0"/>
              <a:t>Not having the right people involved.</a:t>
            </a:r>
            <a:r>
              <a:rPr lang="en-US" sz="2000" dirty="0"/>
              <a:t> Those charged with executing the plan should be involved from the onset. Those involved in creating the plan will be committed to seeing it through execution.</a:t>
            </a:r>
          </a:p>
          <a:p>
            <a:endParaRPr lang="en-US" sz="20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Reasons for Strategy Failure</a:t>
            </a:r>
          </a:p>
        </p:txBody>
      </p:sp>
      <p:sp>
        <p:nvSpPr>
          <p:cNvPr id="3" name="Content Placeholder 2"/>
          <p:cNvSpPr>
            <a:spLocks noGrp="1"/>
          </p:cNvSpPr>
          <p:nvPr>
            <p:ph idx="1"/>
          </p:nvPr>
        </p:nvSpPr>
        <p:spPr/>
        <p:txBody>
          <a:bodyPr>
            <a:normAutofit/>
          </a:bodyPr>
          <a:lstStyle/>
          <a:p>
            <a:r>
              <a:rPr lang="en-US" sz="2000" dirty="0"/>
              <a:t>5. </a:t>
            </a:r>
            <a:r>
              <a:rPr lang="en-US" sz="2000" b="1" dirty="0"/>
              <a:t>Writing the plan and putting it on the shelf.</a:t>
            </a:r>
            <a:r>
              <a:rPr lang="en-US" sz="2000" dirty="0"/>
              <a:t> This is as bad as not writing a plan at all. If a plan is to be an effective management tool, it must be used and reviewed continually. Unlike Twinkies or a fine </a:t>
            </a:r>
            <a:r>
              <a:rPr lang="en-US" sz="2000" dirty="0" err="1"/>
              <a:t>vino</a:t>
            </a:r>
            <a:r>
              <a:rPr lang="en-US" sz="2000" dirty="0"/>
              <a:t>, strategic plans don’t have a good shelf life.</a:t>
            </a:r>
          </a:p>
          <a:p>
            <a:pPr>
              <a:buNone/>
            </a:pPr>
            <a:endParaRPr lang="en-US" sz="2000" dirty="0"/>
          </a:p>
          <a:p>
            <a:r>
              <a:rPr lang="en-US" sz="2000" dirty="0"/>
              <a:t>6. </a:t>
            </a:r>
            <a:r>
              <a:rPr lang="en-US" sz="2000" b="1" dirty="0"/>
              <a:t>Unwillingness or inability to change. </a:t>
            </a:r>
            <a:r>
              <a:rPr lang="en-US" sz="2000" dirty="0"/>
              <a:t>Your company and your strategic plan must be nimble and able to adapt as market conditions change.</a:t>
            </a:r>
          </a:p>
          <a:p>
            <a:endParaRPr lang="en-US" sz="2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rcRect/>
          <a:stretch/>
        </p:blipFill>
        <p:spPr>
          <a:xfrm>
            <a:off x="0" y="0"/>
            <a:ext cx="9753600" cy="731520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Reasons for Strategy Failure</a:t>
            </a:r>
          </a:p>
        </p:txBody>
      </p:sp>
      <p:sp>
        <p:nvSpPr>
          <p:cNvPr id="3" name="Content Placeholder 2"/>
          <p:cNvSpPr>
            <a:spLocks noGrp="1"/>
          </p:cNvSpPr>
          <p:nvPr>
            <p:ph idx="1"/>
          </p:nvPr>
        </p:nvSpPr>
        <p:spPr/>
        <p:txBody>
          <a:bodyPr>
            <a:normAutofit lnSpcReduction="10000"/>
          </a:bodyPr>
          <a:lstStyle/>
          <a:p>
            <a:r>
              <a:rPr lang="en-US" sz="2000" dirty="0"/>
              <a:t>7. </a:t>
            </a:r>
            <a:r>
              <a:rPr lang="en-US" sz="2000" b="1" dirty="0"/>
              <a:t>Having the wrong people in leadership positions.</a:t>
            </a:r>
            <a:r>
              <a:rPr lang="en-US" sz="2000" dirty="0"/>
              <a:t> </a:t>
            </a:r>
            <a:r>
              <a:rPr lang="en-US" sz="2000" dirty="0">
                <a:hlinkClick r:id="rId2"/>
              </a:rPr>
              <a:t>Management</a:t>
            </a:r>
            <a:r>
              <a:rPr lang="en-US" sz="2000" dirty="0"/>
              <a:t> must be willing to make the tough decisions to ensure the right individuals are in the right leadership positions. The “right” individuals include those who will advocate for and champion the strategic plan and keep the company on track.</a:t>
            </a:r>
          </a:p>
          <a:p>
            <a:pPr>
              <a:buNone/>
            </a:pPr>
            <a:endParaRPr lang="en-US" sz="2000" dirty="0"/>
          </a:p>
          <a:p>
            <a:r>
              <a:rPr lang="en-US" sz="2000" dirty="0"/>
              <a:t>8. </a:t>
            </a:r>
            <a:r>
              <a:rPr lang="en-US" sz="2000" b="1" dirty="0"/>
              <a:t>Ignoring marketplace reality, facts, and assumptions. </a:t>
            </a:r>
            <a:r>
              <a:rPr lang="en-US" sz="2000" dirty="0"/>
              <a:t>Don’t bury your head in the sand when it comes to marketplace realities, and don’t discount potential problems because they have not had an immediate impact on your business yet. Plan in advance and you’ll be ready when the tide comes in.</a:t>
            </a:r>
          </a:p>
          <a:p>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Reasons for Strategy Failure</a:t>
            </a:r>
          </a:p>
        </p:txBody>
      </p:sp>
      <p:sp>
        <p:nvSpPr>
          <p:cNvPr id="3" name="Content Placeholder 2"/>
          <p:cNvSpPr>
            <a:spLocks noGrp="1"/>
          </p:cNvSpPr>
          <p:nvPr>
            <p:ph idx="1"/>
          </p:nvPr>
        </p:nvSpPr>
        <p:spPr/>
        <p:txBody>
          <a:bodyPr>
            <a:normAutofit/>
          </a:bodyPr>
          <a:lstStyle/>
          <a:p>
            <a:r>
              <a:rPr lang="en-US" sz="2000" dirty="0"/>
              <a:t>9. </a:t>
            </a:r>
            <a:r>
              <a:rPr lang="en-US" sz="2000" b="1" dirty="0"/>
              <a:t>No accountability or follow through.</a:t>
            </a:r>
            <a:r>
              <a:rPr lang="en-US" sz="2000" dirty="0"/>
              <a:t> Be tough once the plan is developed and resources are committed and ensure there are consequences for not delivering on the strategy.</a:t>
            </a:r>
            <a:endParaRPr lang="en-US" sz="2000"/>
          </a:p>
          <a:p>
            <a:pPr>
              <a:buNone/>
            </a:pPr>
            <a:endParaRPr lang="en-US" sz="2000" dirty="0"/>
          </a:p>
          <a:p>
            <a:r>
              <a:rPr lang="en-US" sz="2000" dirty="0"/>
              <a:t>10. </a:t>
            </a:r>
            <a:r>
              <a:rPr lang="en-US" sz="2000" b="1" dirty="0"/>
              <a:t>Unrealistic goals or lack of focus and resources.</a:t>
            </a:r>
            <a:r>
              <a:rPr lang="en-US" sz="2000" dirty="0"/>
              <a:t> Strategic plans must be focused and include a manageable number of goals, objectives, and programs. Fewer and focused is better than numerous and nebulous. Also be prepared to assign adequate resources to accomplish those goals and objectives outlined in the plan.</a:t>
            </a:r>
          </a:p>
          <a:p>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Methods To Overcome Strategic Failure</a:t>
            </a:r>
            <a:br>
              <a:rPr lang="en-US" sz="3200" b="1" dirty="0"/>
            </a:br>
            <a:endParaRPr lang="en-US" sz="3200" dirty="0"/>
          </a:p>
        </p:txBody>
      </p:sp>
      <p:sp>
        <p:nvSpPr>
          <p:cNvPr id="3" name="Content Placeholder 2"/>
          <p:cNvSpPr>
            <a:spLocks noGrp="1"/>
          </p:cNvSpPr>
          <p:nvPr>
            <p:ph idx="1"/>
          </p:nvPr>
        </p:nvSpPr>
        <p:spPr>
          <a:xfrm>
            <a:off x="457200" y="860517"/>
            <a:ext cx="8229600" cy="3394472"/>
          </a:xfrm>
        </p:spPr>
        <p:txBody>
          <a:bodyPr>
            <a:normAutofit fontScale="92500" lnSpcReduction="10000"/>
          </a:bodyPr>
          <a:lstStyle/>
          <a:p>
            <a:r>
              <a:rPr lang="en-US" sz="1800" b="1" dirty="0"/>
              <a:t>Strengthen your support network</a:t>
            </a:r>
          </a:p>
          <a:p>
            <a:r>
              <a:rPr lang="en-US" sz="1800" dirty="0"/>
              <a:t>Surrounding yourself with friends, family and mentors that can be supportive during hard times can prevent feelings of isolation. You might feel alone in your job, but having people around to make you feel loved and essential outside of work can keep spirits high. These people can also be great outlets for advice or processing critical decisions.</a:t>
            </a:r>
          </a:p>
          <a:p>
            <a:pPr>
              <a:buNone/>
            </a:pPr>
            <a:endParaRPr lang="en-US" sz="1800" dirty="0"/>
          </a:p>
          <a:p>
            <a:r>
              <a:rPr lang="en-US" sz="1800" b="1" dirty="0"/>
              <a:t>Manage cash flow effectively</a:t>
            </a:r>
          </a:p>
          <a:p>
            <a:r>
              <a:rPr lang="en-US" sz="1800" dirty="0"/>
              <a:t>Without consistent cash flow, your business will eventually dry up and die. You need to have money coming in, or you won’t be able to pay expenses. First, have a cash flow forecast, so you know what money is coming in and out. Remember, this is only a forecast, but it will give you insight into your financial future. Use the estimates to project likely sales and expenditures, so you know how much you’re likely to have in your bank account.</a:t>
            </a:r>
          </a:p>
          <a:p>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Methods To Overcome Strategic Failure</a:t>
            </a:r>
            <a:endParaRPr lang="en-US" sz="3200" dirty="0"/>
          </a:p>
        </p:txBody>
      </p:sp>
      <p:sp>
        <p:nvSpPr>
          <p:cNvPr id="3" name="Content Placeholder 2"/>
          <p:cNvSpPr>
            <a:spLocks noGrp="1"/>
          </p:cNvSpPr>
          <p:nvPr>
            <p:ph idx="1"/>
          </p:nvPr>
        </p:nvSpPr>
        <p:spPr>
          <a:xfrm>
            <a:off x="457200" y="1063229"/>
            <a:ext cx="8229600" cy="3394472"/>
          </a:xfrm>
        </p:spPr>
        <p:txBody>
          <a:bodyPr>
            <a:normAutofit/>
          </a:bodyPr>
          <a:lstStyle/>
          <a:p>
            <a:r>
              <a:rPr lang="en-US" sz="1600" b="1" dirty="0"/>
              <a:t>Take responsibility for your actions</a:t>
            </a:r>
          </a:p>
          <a:p>
            <a:r>
              <a:rPr lang="en-US" sz="1600" dirty="0"/>
              <a:t>Take full responsibility for your thoughts, actions and reactions because you were involved, even if you were not the cause or source. It is so easy to blame everyone and anyone. Do not worry about anyone else; they must take responsibility themselves; you cannot force them. The</a:t>
            </a:r>
            <a:br>
              <a:rPr lang="en-US" sz="1600" dirty="0"/>
            </a:br>
            <a:r>
              <a:rPr lang="en-US" sz="1600" dirty="0"/>
              <a:t>biggest fear is being caught out or being found out. As soon as you say, ‘it was me’ ‘I did it’ ‘I am responsible’ no one can ever accuse you of it.</a:t>
            </a:r>
          </a:p>
          <a:p>
            <a:pPr>
              <a:buNone/>
            </a:pPr>
            <a:endParaRPr lang="en-US" sz="1600" dirty="0"/>
          </a:p>
          <a:p>
            <a:r>
              <a:rPr lang="en-US" sz="1600" b="1" dirty="0"/>
              <a:t>Improve through feedback</a:t>
            </a:r>
          </a:p>
          <a:p>
            <a:r>
              <a:rPr lang="en-US" sz="1600" dirty="0"/>
              <a:t>Creating feedback loops that help individuals and the organization internalize knowledge is the critical next step. As leaders of change, this is when you know you’ve reached the finish line. It’s not when you throw a strategy over the wall, but when the strategy defines how you work every day. When that happens, you can start the next curve, begin looking into the future, and think about how to improve things from there.</a:t>
            </a:r>
          </a:p>
          <a:p>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Methods To Overcome Strategic Failure</a:t>
            </a:r>
            <a:endParaRPr lang="en-US" sz="3200" dirty="0"/>
          </a:p>
        </p:txBody>
      </p:sp>
      <p:sp>
        <p:nvSpPr>
          <p:cNvPr id="3" name="Content Placeholder 2"/>
          <p:cNvSpPr>
            <a:spLocks noGrp="1"/>
          </p:cNvSpPr>
          <p:nvPr>
            <p:ph idx="1"/>
          </p:nvPr>
        </p:nvSpPr>
        <p:spPr/>
        <p:txBody>
          <a:bodyPr>
            <a:normAutofit/>
          </a:bodyPr>
          <a:lstStyle/>
          <a:p>
            <a:r>
              <a:rPr lang="en-US" sz="1800" b="1" dirty="0"/>
              <a:t>Take a step-by-step approach</a:t>
            </a:r>
          </a:p>
          <a:p>
            <a:r>
              <a:rPr lang="en-US" sz="1800" dirty="0"/>
              <a:t>The final strategy for overcoming your fear of failure is to start small, achieve positive results, and build on that momentum. You may have the expression “go big or go home”. Many people have used this expression to justify taking massive action or taking no action at all.</a:t>
            </a:r>
          </a:p>
          <a:p>
            <a:pPr>
              <a:buNone/>
            </a:pPr>
            <a:endParaRPr lang="en-US" sz="1800" dirty="0"/>
          </a:p>
          <a:p>
            <a:r>
              <a:rPr lang="en-US" sz="1800" dirty="0"/>
              <a:t>In some scenarios, this is a wise approach, but for many startup entrepreneurs, it is better to begin with smaller goals. Goals such as setting up your website, launching a crowd funding campaign, or acquiring your first customer, and then gradually building on those successes.</a:t>
            </a:r>
          </a:p>
          <a:p>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rcRect/>
          <a:stretch/>
        </p:blipFill>
        <p:spPr>
          <a:xfrm>
            <a:off x="0" y="0"/>
            <a:ext cx="9753600" cy="7315200"/>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rcRect/>
          <a:stretch/>
        </p:blipFill>
        <p:spPr>
          <a:xfrm>
            <a:off x="0" y="0"/>
            <a:ext cx="9753600" cy="7315200"/>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rcRect/>
          <a:stretch/>
        </p:blipFill>
        <p:spPr>
          <a:xfrm>
            <a:off x="0" y="0"/>
            <a:ext cx="9753600" cy="7315200"/>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rcRect/>
          <a:stretch/>
        </p:blipFill>
        <p:spPr>
          <a:xfrm>
            <a:off x="0" y="0"/>
            <a:ext cx="9753600" cy="7315200"/>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rcRect/>
          <a:stretch/>
        </p:blipFill>
        <p:spPr>
          <a:xfrm>
            <a:off x="0" y="0"/>
            <a:ext cx="9753600" cy="73152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rcRect/>
          <a:stretch/>
        </p:blipFill>
        <p:spPr>
          <a:xfrm>
            <a:off x="0" y="0"/>
            <a:ext cx="9753600" cy="7315200"/>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rcRect/>
          <a:stretch/>
        </p:blipFill>
        <p:spPr>
          <a:xfrm>
            <a:off x="0" y="0"/>
            <a:ext cx="9753600" cy="7315200"/>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rcRect/>
          <a:stretch/>
        </p:blipFill>
        <p:spPr>
          <a:xfrm>
            <a:off x="0" y="0"/>
            <a:ext cx="9753600" cy="7315200"/>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rcRect/>
          <a:stretch/>
        </p:blipFill>
        <p:spPr>
          <a:xfrm>
            <a:off x="0" y="0"/>
            <a:ext cx="9753600" cy="7315200"/>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rcRect/>
          <a:stretch/>
        </p:blipFill>
        <p:spPr>
          <a:xfrm>
            <a:off x="0" y="0"/>
            <a:ext cx="9753600" cy="7315200"/>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rcRect/>
          <a:stretch/>
        </p:blipFill>
        <p:spPr>
          <a:xfrm>
            <a:off x="0" y="0"/>
            <a:ext cx="9753600" cy="7315200"/>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rcRect/>
          <a:stretch/>
        </p:blipFill>
        <p:spPr>
          <a:xfrm>
            <a:off x="0" y="26126"/>
            <a:ext cx="9753600" cy="5486400"/>
          </a:xfrm>
          <a:prstGeom prst="rect">
            <a:avLst/>
          </a:prstGeom>
        </p:spPr>
      </p:pic>
      <p:pic>
        <p:nvPicPr>
          <p:cNvPr id="1026" name="Picture 2"/>
          <p:cNvPicPr>
            <a:picLocks noChangeAspect="1" noChangeArrowheads="1"/>
          </p:cNvPicPr>
          <p:nvPr/>
        </p:nvPicPr>
        <p:blipFill>
          <a:blip r:embed="rId4"/>
          <a:srcRect/>
          <a:stretch>
            <a:fillRect/>
          </a:stretch>
        </p:blipFill>
        <p:spPr bwMode="auto">
          <a:xfrm>
            <a:off x="0" y="4127863"/>
            <a:ext cx="3351439" cy="1358537"/>
          </a:xfrm>
          <a:prstGeom prst="rect">
            <a:avLst/>
          </a:prstGeom>
          <a:noFill/>
          <a:ln w="9525">
            <a:noFill/>
            <a:miter lim="800000"/>
            <a:headEnd/>
            <a:tailEnd/>
          </a:ln>
          <a:effec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rcRect/>
          <a:stretch/>
        </p:blipFill>
        <p:spPr>
          <a:xfrm>
            <a:off x="0" y="0"/>
            <a:ext cx="9753600" cy="5486400"/>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rcRect/>
          <a:stretch/>
        </p:blipFill>
        <p:spPr>
          <a:xfrm>
            <a:off x="0" y="0"/>
            <a:ext cx="9753600" cy="5486400"/>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rcRect/>
          <a:stretch/>
        </p:blipFill>
        <p:spPr>
          <a:xfrm>
            <a:off x="0" y="0"/>
            <a:ext cx="9753600" cy="5486400"/>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rcRect/>
          <a:stretch/>
        </p:blipFill>
        <p:spPr>
          <a:xfrm>
            <a:off x="0" y="0"/>
            <a:ext cx="9753600" cy="54864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rcRect/>
          <a:stretch/>
        </p:blipFill>
        <p:spPr>
          <a:xfrm>
            <a:off x="0" y="0"/>
            <a:ext cx="9753600" cy="7315200"/>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rcRect/>
          <a:stretch/>
        </p:blipFill>
        <p:spPr>
          <a:xfrm>
            <a:off x="0" y="0"/>
            <a:ext cx="9753600" cy="5486400"/>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rcRect/>
          <a:stretch/>
        </p:blipFill>
        <p:spPr>
          <a:xfrm>
            <a:off x="0" y="0"/>
            <a:ext cx="9753600" cy="5486400"/>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rcRect/>
          <a:stretch/>
        </p:blipFill>
        <p:spPr>
          <a:xfrm>
            <a:off x="0" y="0"/>
            <a:ext cx="9753600" cy="5486400"/>
          </a:xfrm>
          <a:prstGeom prst="rect">
            <a:avLst/>
          </a:prstGeo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rcRect/>
          <a:stretch/>
        </p:blipFill>
        <p:spPr>
          <a:xfrm>
            <a:off x="0" y="0"/>
            <a:ext cx="9753600" cy="5486400"/>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rcRect/>
          <a:stretch/>
        </p:blipFill>
        <p:spPr>
          <a:xfrm>
            <a:off x="0" y="0"/>
            <a:ext cx="9753600" cy="5486400"/>
          </a:xfrm>
          <a:prstGeom prst="rect">
            <a:avLst/>
          </a:prstGeo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rcRect/>
          <a:stretch/>
        </p:blipFill>
        <p:spPr>
          <a:xfrm>
            <a:off x="0" y="0"/>
            <a:ext cx="9753600" cy="5486400"/>
          </a:xfrm>
          <a:prstGeom prst="rect">
            <a:avLst/>
          </a:prstGeo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rcRect/>
          <a:stretch/>
        </p:blipFill>
        <p:spPr>
          <a:xfrm>
            <a:off x="0" y="0"/>
            <a:ext cx="9753600" cy="5486400"/>
          </a:xfrm>
          <a:prstGeom prst="rect">
            <a:avLst/>
          </a:prstGeo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rcRect/>
          <a:stretch/>
        </p:blipFill>
        <p:spPr>
          <a:xfrm>
            <a:off x="0" y="0"/>
            <a:ext cx="9753600" cy="5486400"/>
          </a:xfrm>
          <a:prstGeom prst="rect">
            <a:avLst/>
          </a:prstGeo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rcRect/>
          <a:stretch/>
        </p:blipFill>
        <p:spPr>
          <a:xfrm>
            <a:off x="0" y="0"/>
            <a:ext cx="9753600" cy="5486400"/>
          </a:xfrm>
          <a:prstGeom prst="rect">
            <a:avLst/>
          </a:prstGeom>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rcRect/>
          <a:stretch/>
        </p:blipFill>
        <p:spPr>
          <a:xfrm>
            <a:off x="0" y="0"/>
            <a:ext cx="9753600" cy="54864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rcRect/>
          <a:stretch/>
        </p:blipFill>
        <p:spPr>
          <a:xfrm>
            <a:off x="0" y="0"/>
            <a:ext cx="9753600" cy="7315200"/>
          </a:xfrm>
          <a:prstGeom prst="rect">
            <a:avLst/>
          </a:prstGeom>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name="Slide 27">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rcRect/>
          <a:stretch/>
        </p:blipFill>
        <p:spPr>
          <a:xfrm>
            <a:off x="0" y="0"/>
            <a:ext cx="9753600" cy="73152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rcRect/>
          <a:stretch/>
        </p:blipFill>
        <p:spPr>
          <a:xfrm>
            <a:off x="0" y="0"/>
            <a:ext cx="9753600" cy="73152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rcRect/>
          <a:stretch/>
        </p:blipFill>
        <p:spPr>
          <a:xfrm>
            <a:off x="0" y="0"/>
            <a:ext cx="9753600" cy="73152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rcRect/>
          <a:stretch/>
        </p:blipFill>
        <p:spPr>
          <a:xfrm>
            <a:off x="0" y="0"/>
            <a:ext cx="9753600" cy="73152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 2013 - 2022</Template>
  <TotalTime>74</TotalTime>
  <Words>1012</Words>
  <Application>Microsoft Office PowerPoint</Application>
  <PresentationFormat>On-screen Show (16:9)</PresentationFormat>
  <Paragraphs>89</Paragraphs>
  <Slides>60</Slides>
  <Notes>52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60</vt:i4>
      </vt:variant>
    </vt:vector>
  </HeadingPairs>
  <TitlesOfParts>
    <vt:vector size="64"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Reasons for Strategy Failure</vt:lpstr>
      <vt:lpstr>Reasons for Strategy Failure</vt:lpstr>
      <vt:lpstr>Reasons for Strategy Failure</vt:lpstr>
      <vt:lpstr>Reasons for Strategy Failure</vt:lpstr>
      <vt:lpstr>Reasons for Strategy Failure</vt:lpstr>
      <vt:lpstr>Methods To Overcome Strategic Failure </vt:lpstr>
      <vt:lpstr>Methods To Overcome Strategic Failure</vt:lpstr>
      <vt:lpstr>Methods To Overcome Strategic Failure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Shailee Upadhayay</cp:lastModifiedBy>
  <cp:revision>7</cp:revision>
  <dcterms:created xsi:type="dcterms:W3CDTF">2022-05-16T07:40:14Z</dcterms:created>
  <dcterms:modified xsi:type="dcterms:W3CDTF">2023-07-14T11:57:35Z</dcterms:modified>
</cp:coreProperties>
</file>